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79" r:id="rId5"/>
    <p:sldId id="326" r:id="rId6"/>
    <p:sldId id="327" r:id="rId7"/>
    <p:sldId id="328" r:id="rId8"/>
    <p:sldId id="329" r:id="rId9"/>
    <p:sldId id="34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verview" id="{19FB4244-9703-45A1-9818-3B67266AB77E}">
          <p14:sldIdLst/>
        </p14:section>
        <p14:section name="Day 1" id="{BF9B5FD9-4B6E-4075-8795-942794469D6A}">
          <p14:sldIdLst>
            <p14:sldId id="279"/>
            <p14:sldId id="326"/>
            <p14:sldId id="327"/>
            <p14:sldId id="328"/>
            <p14:sldId id="329"/>
            <p14:sldId id="343"/>
          </p14:sldIdLst>
        </p14:section>
        <p14:section name="Day 3" id="{5C97A2B6-9899-41B5-B1DE-5F87758D15CF}">
          <p14:sldIdLst/>
        </p14:section>
        <p14:section name="Day 4" id="{CC5FD747-758F-4C68-B64D-8233F4CA97AC}">
          <p14:sldIdLst/>
        </p14:section>
        <p14:section name="Day 5" id="{649D53D5-2C7B-41BD-8C06-F60F6D9876D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746"/>
    <a:srgbClr val="004A76"/>
    <a:srgbClr val="F7E3FD"/>
    <a:srgbClr val="DEDEDE"/>
    <a:srgbClr val="F6B350"/>
    <a:srgbClr val="E75919"/>
    <a:srgbClr val="3F9DA7"/>
    <a:srgbClr val="6EBFC8"/>
    <a:srgbClr val="AED2BC"/>
    <a:srgbClr val="87B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C03F32-7CF4-4C53-9819-B16A1DAA2EAE}" v="19" dt="2021-02-15T12:33:17.5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45" autoAdjust="0"/>
    <p:restoredTop sz="92346" autoAdjust="0"/>
  </p:normalViewPr>
  <p:slideViewPr>
    <p:cSldViewPr snapToGrid="0">
      <p:cViewPr varScale="1">
        <p:scale>
          <a:sx n="68" d="100"/>
          <a:sy n="68" d="100"/>
        </p:scale>
        <p:origin x="16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2256" y="-7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k Barwick" userId="a840bca8-ab8f-498d-9fe6-1d70d1b0b672" providerId="ADAL" clId="{91C03F32-7CF4-4C53-9819-B16A1DAA2EAE}"/>
    <pc:docChg chg="undo custSel delSld modSld delMainMaster modSection">
      <pc:chgData name="Nick Barwick" userId="a840bca8-ab8f-498d-9fe6-1d70d1b0b672" providerId="ADAL" clId="{91C03F32-7CF4-4C53-9819-B16A1DAA2EAE}" dt="2021-02-15T12:33:17.582" v="102"/>
      <pc:docMkLst>
        <pc:docMk/>
      </pc:docMkLst>
      <pc:sldChg chg="modSp mod">
        <pc:chgData name="Nick Barwick" userId="a840bca8-ab8f-498d-9fe6-1d70d1b0b672" providerId="ADAL" clId="{91C03F32-7CF4-4C53-9819-B16A1DAA2EAE}" dt="2021-02-15T08:39:12.927" v="88" actId="1036"/>
        <pc:sldMkLst>
          <pc:docMk/>
          <pc:sldMk cId="2047842423" sldId="279"/>
        </pc:sldMkLst>
        <pc:picChg chg="mod">
          <ac:chgData name="Nick Barwick" userId="a840bca8-ab8f-498d-9fe6-1d70d1b0b672" providerId="ADAL" clId="{91C03F32-7CF4-4C53-9819-B16A1DAA2EAE}" dt="2021-02-15T08:39:12.927" v="88" actId="1036"/>
          <ac:picMkLst>
            <pc:docMk/>
            <pc:sldMk cId="2047842423" sldId="279"/>
            <ac:picMk id="5" creationId="{137B17CE-1BD7-4264-B22F-182EEB4FA10E}"/>
          </ac:picMkLst>
        </pc:picChg>
      </pc:sldChg>
      <pc:sldChg chg="addSp delSp modSp mod">
        <pc:chgData name="Nick Barwick" userId="a840bca8-ab8f-498d-9fe6-1d70d1b0b672" providerId="ADAL" clId="{91C03F32-7CF4-4C53-9819-B16A1DAA2EAE}" dt="2021-02-15T08:37:56.406" v="43" actId="1076"/>
        <pc:sldMkLst>
          <pc:docMk/>
          <pc:sldMk cId="2966993120" sldId="287"/>
        </pc:sldMkLst>
        <pc:picChg chg="add del mod">
          <ac:chgData name="Nick Barwick" userId="a840bca8-ab8f-498d-9fe6-1d70d1b0b672" providerId="ADAL" clId="{91C03F32-7CF4-4C53-9819-B16A1DAA2EAE}" dt="2021-02-15T08:37:22.494" v="37" actId="478"/>
          <ac:picMkLst>
            <pc:docMk/>
            <pc:sldMk cId="2966993120" sldId="287"/>
            <ac:picMk id="7" creationId="{7ADAFEC4-7CB2-4BE9-84D8-40FE1B5F5650}"/>
          </ac:picMkLst>
        </pc:picChg>
        <pc:picChg chg="add mod">
          <ac:chgData name="Nick Barwick" userId="a840bca8-ab8f-498d-9fe6-1d70d1b0b672" providerId="ADAL" clId="{91C03F32-7CF4-4C53-9819-B16A1DAA2EAE}" dt="2021-02-15T08:37:30.455" v="39" actId="14100"/>
          <ac:picMkLst>
            <pc:docMk/>
            <pc:sldMk cId="2966993120" sldId="287"/>
            <ac:picMk id="8" creationId="{BF22FD26-1BFA-4AA5-8B92-B689BF550637}"/>
          </ac:picMkLst>
        </pc:picChg>
        <pc:picChg chg="add mod">
          <ac:chgData name="Nick Barwick" userId="a840bca8-ab8f-498d-9fe6-1d70d1b0b672" providerId="ADAL" clId="{91C03F32-7CF4-4C53-9819-B16A1DAA2EAE}" dt="2021-02-15T08:37:30.455" v="39" actId="14100"/>
          <ac:picMkLst>
            <pc:docMk/>
            <pc:sldMk cId="2966993120" sldId="287"/>
            <ac:picMk id="9" creationId="{4666C91D-27A7-43E1-9512-8818BED02BA4}"/>
          </ac:picMkLst>
        </pc:picChg>
        <pc:picChg chg="add mod">
          <ac:chgData name="Nick Barwick" userId="a840bca8-ab8f-498d-9fe6-1d70d1b0b672" providerId="ADAL" clId="{91C03F32-7CF4-4C53-9819-B16A1DAA2EAE}" dt="2021-02-15T08:37:30.455" v="39" actId="14100"/>
          <ac:picMkLst>
            <pc:docMk/>
            <pc:sldMk cId="2966993120" sldId="287"/>
            <ac:picMk id="11" creationId="{807FED5C-785E-491A-BECD-36B617B69BFF}"/>
          </ac:picMkLst>
        </pc:picChg>
        <pc:picChg chg="add mod">
          <ac:chgData name="Nick Barwick" userId="a840bca8-ab8f-498d-9fe6-1d70d1b0b672" providerId="ADAL" clId="{91C03F32-7CF4-4C53-9819-B16A1DAA2EAE}" dt="2021-02-15T08:37:30.455" v="39" actId="14100"/>
          <ac:picMkLst>
            <pc:docMk/>
            <pc:sldMk cId="2966993120" sldId="287"/>
            <ac:picMk id="12" creationId="{17E42ABE-F618-4EE4-B20B-703C66C4933B}"/>
          </ac:picMkLst>
        </pc:picChg>
        <pc:picChg chg="add mod">
          <ac:chgData name="Nick Barwick" userId="a840bca8-ab8f-498d-9fe6-1d70d1b0b672" providerId="ADAL" clId="{91C03F32-7CF4-4C53-9819-B16A1DAA2EAE}" dt="2021-02-15T08:37:30.455" v="39" actId="14100"/>
          <ac:picMkLst>
            <pc:docMk/>
            <pc:sldMk cId="2966993120" sldId="287"/>
            <ac:picMk id="14" creationId="{10E971F7-47DD-429B-B00C-78425425DAF4}"/>
          </ac:picMkLst>
        </pc:picChg>
        <pc:picChg chg="add mod">
          <ac:chgData name="Nick Barwick" userId="a840bca8-ab8f-498d-9fe6-1d70d1b0b672" providerId="ADAL" clId="{91C03F32-7CF4-4C53-9819-B16A1DAA2EAE}" dt="2021-02-15T08:37:30.455" v="39" actId="14100"/>
          <ac:picMkLst>
            <pc:docMk/>
            <pc:sldMk cId="2966993120" sldId="287"/>
            <ac:picMk id="16" creationId="{9764C447-5CDA-47B5-954B-E6BFC68F576E}"/>
          </ac:picMkLst>
        </pc:picChg>
        <pc:picChg chg="add mod">
          <ac:chgData name="Nick Barwick" userId="a840bca8-ab8f-498d-9fe6-1d70d1b0b672" providerId="ADAL" clId="{91C03F32-7CF4-4C53-9819-B16A1DAA2EAE}" dt="2021-02-15T08:37:56.406" v="43" actId="1076"/>
          <ac:picMkLst>
            <pc:docMk/>
            <pc:sldMk cId="2966993120" sldId="287"/>
            <ac:picMk id="17" creationId="{9D13595D-F18D-4262-8711-F1703F84AD46}"/>
          </ac:picMkLst>
        </pc:picChg>
      </pc:sldChg>
      <pc:sldChg chg="addSp delSp modSp mod">
        <pc:chgData name="Nick Barwick" userId="a840bca8-ab8f-498d-9fe6-1d70d1b0b672" providerId="ADAL" clId="{91C03F32-7CF4-4C53-9819-B16A1DAA2EAE}" dt="2021-02-15T08:38:29.159" v="68" actId="1035"/>
        <pc:sldMkLst>
          <pc:docMk/>
          <pc:sldMk cId="2420850340" sldId="325"/>
        </pc:sldMkLst>
        <pc:spChg chg="mod">
          <ac:chgData name="Nick Barwick" userId="a840bca8-ab8f-498d-9fe6-1d70d1b0b672" providerId="ADAL" clId="{91C03F32-7CF4-4C53-9819-B16A1DAA2EAE}" dt="2021-02-15T08:38:29.159" v="68" actId="1035"/>
          <ac:spMkLst>
            <pc:docMk/>
            <pc:sldMk cId="2420850340" sldId="325"/>
            <ac:spMk id="9" creationId="{17E0FA4E-A33F-4AC2-8FAE-1A384B5CBB98}"/>
          </ac:spMkLst>
        </pc:spChg>
        <pc:picChg chg="del mod">
          <ac:chgData name="Nick Barwick" userId="a840bca8-ab8f-498d-9fe6-1d70d1b0b672" providerId="ADAL" clId="{91C03F32-7CF4-4C53-9819-B16A1DAA2EAE}" dt="2021-02-15T08:38:11.913" v="45" actId="478"/>
          <ac:picMkLst>
            <pc:docMk/>
            <pc:sldMk cId="2420850340" sldId="325"/>
            <ac:picMk id="8" creationId="{6F3BDAF4-56A7-42A6-8B13-297E1CFA8777}"/>
          </ac:picMkLst>
        </pc:picChg>
        <pc:picChg chg="add mod">
          <ac:chgData name="Nick Barwick" userId="a840bca8-ab8f-498d-9fe6-1d70d1b0b672" providerId="ADAL" clId="{91C03F32-7CF4-4C53-9819-B16A1DAA2EAE}" dt="2021-02-15T08:38:29.159" v="68" actId="1035"/>
          <ac:picMkLst>
            <pc:docMk/>
            <pc:sldMk cId="2420850340" sldId="325"/>
            <ac:picMk id="14" creationId="{510D2479-8159-4C6E-9A04-F7511CA657CE}"/>
          </ac:picMkLst>
        </pc:picChg>
      </pc:sldChg>
      <pc:sldChg chg="del">
        <pc:chgData name="Nick Barwick" userId="a840bca8-ab8f-498d-9fe6-1d70d1b0b672" providerId="ADAL" clId="{91C03F32-7CF4-4C53-9819-B16A1DAA2EAE}" dt="2021-02-15T12:32:53.772" v="101" actId="2696"/>
        <pc:sldMkLst>
          <pc:docMk/>
          <pc:sldMk cId="2283309265" sldId="339"/>
        </pc:sldMkLst>
      </pc:sldChg>
      <pc:sldChg chg="addSp modSp mod modNotesTx">
        <pc:chgData name="Nick Barwick" userId="a840bca8-ab8f-498d-9fe6-1d70d1b0b672" providerId="ADAL" clId="{91C03F32-7CF4-4C53-9819-B16A1DAA2EAE}" dt="2021-02-15T12:33:17.582" v="102"/>
        <pc:sldMkLst>
          <pc:docMk/>
          <pc:sldMk cId="3646970158" sldId="343"/>
        </pc:sldMkLst>
        <pc:picChg chg="mod">
          <ac:chgData name="Nick Barwick" userId="a840bca8-ab8f-498d-9fe6-1d70d1b0b672" providerId="ADAL" clId="{91C03F32-7CF4-4C53-9819-B16A1DAA2EAE}" dt="2021-02-15T08:40:00.670" v="90" actId="1076"/>
          <ac:picMkLst>
            <pc:docMk/>
            <pc:sldMk cId="3646970158" sldId="343"/>
            <ac:picMk id="3" creationId="{49665927-C388-41F1-B429-7913EAAC311E}"/>
          </ac:picMkLst>
        </pc:picChg>
        <pc:picChg chg="add mod">
          <ac:chgData name="Nick Barwick" userId="a840bca8-ab8f-498d-9fe6-1d70d1b0b672" providerId="ADAL" clId="{91C03F32-7CF4-4C53-9819-B16A1DAA2EAE}" dt="2021-02-15T12:33:17.582" v="102"/>
          <ac:picMkLst>
            <pc:docMk/>
            <pc:sldMk cId="3646970158" sldId="343"/>
            <ac:picMk id="16" creationId="{AD6537F1-9631-4565-B7A8-933F4A91F01D}"/>
          </ac:picMkLst>
        </pc:picChg>
      </pc:sldChg>
      <pc:sldChg chg="modSp mod">
        <pc:chgData name="Nick Barwick" userId="a840bca8-ab8f-498d-9fe6-1d70d1b0b672" providerId="ADAL" clId="{91C03F32-7CF4-4C53-9819-B16A1DAA2EAE}" dt="2021-02-15T08:34:28.710" v="28" actId="20577"/>
        <pc:sldMkLst>
          <pc:docMk/>
          <pc:sldMk cId="1778184073" sldId="350"/>
        </pc:sldMkLst>
        <pc:spChg chg="mod">
          <ac:chgData name="Nick Barwick" userId="a840bca8-ab8f-498d-9fe6-1d70d1b0b672" providerId="ADAL" clId="{91C03F32-7CF4-4C53-9819-B16A1DAA2EAE}" dt="2021-02-15T08:34:28.710" v="28" actId="20577"/>
          <ac:spMkLst>
            <pc:docMk/>
            <pc:sldMk cId="1778184073" sldId="350"/>
            <ac:spMk id="3" creationId="{463CF86C-6CB1-487A-9B29-33A9A48DFAA0}"/>
          </ac:spMkLst>
        </pc:spChg>
      </pc:sldChg>
      <pc:sldChg chg="addSp delSp modSp mod">
        <pc:chgData name="Nick Barwick" userId="a840bca8-ab8f-498d-9fe6-1d70d1b0b672" providerId="ADAL" clId="{91C03F32-7CF4-4C53-9819-B16A1DAA2EAE}" dt="2021-02-15T08:40:55.392" v="94" actId="1076"/>
        <pc:sldMkLst>
          <pc:docMk/>
          <pc:sldMk cId="1117758771" sldId="352"/>
        </pc:sldMkLst>
        <pc:spChg chg="del">
          <ac:chgData name="Nick Barwick" userId="a840bca8-ab8f-498d-9fe6-1d70d1b0b672" providerId="ADAL" clId="{91C03F32-7CF4-4C53-9819-B16A1DAA2EAE}" dt="2021-02-15T08:38:37.203" v="69" actId="478"/>
          <ac:spMkLst>
            <pc:docMk/>
            <pc:sldMk cId="1117758771" sldId="352"/>
            <ac:spMk id="9" creationId="{17E0FA4E-A33F-4AC2-8FAE-1A384B5CBB98}"/>
          </ac:spMkLst>
        </pc:spChg>
        <pc:spChg chg="mod">
          <ac:chgData name="Nick Barwick" userId="a840bca8-ab8f-498d-9fe6-1d70d1b0b672" providerId="ADAL" clId="{91C03F32-7CF4-4C53-9819-B16A1DAA2EAE}" dt="2021-02-15T08:38:41.523" v="71" actId="1076"/>
          <ac:spMkLst>
            <pc:docMk/>
            <pc:sldMk cId="1117758771" sldId="352"/>
            <ac:spMk id="12" creationId="{61028E57-9A04-40D7-97EC-91F22805C644}"/>
          </ac:spMkLst>
        </pc:spChg>
        <pc:spChg chg="add mod">
          <ac:chgData name="Nick Barwick" userId="a840bca8-ab8f-498d-9fe6-1d70d1b0b672" providerId="ADAL" clId="{91C03F32-7CF4-4C53-9819-B16A1DAA2EAE}" dt="2021-02-15T08:38:38.239" v="70"/>
          <ac:spMkLst>
            <pc:docMk/>
            <pc:sldMk cId="1117758771" sldId="352"/>
            <ac:spMk id="17" creationId="{F9404ED2-9479-407C-B9DB-3D2309BCC5D5}"/>
          </ac:spMkLst>
        </pc:spChg>
        <pc:picChg chg="mod">
          <ac:chgData name="Nick Barwick" userId="a840bca8-ab8f-498d-9fe6-1d70d1b0b672" providerId="ADAL" clId="{91C03F32-7CF4-4C53-9819-B16A1DAA2EAE}" dt="2021-02-15T08:40:52.830" v="92" actId="1076"/>
          <ac:picMkLst>
            <pc:docMk/>
            <pc:sldMk cId="1117758771" sldId="352"/>
            <ac:picMk id="3" creationId="{13F79E64-311A-4EB4-B880-4EF97FC37A1E}"/>
          </ac:picMkLst>
        </pc:picChg>
        <pc:picChg chg="del">
          <ac:chgData name="Nick Barwick" userId="a840bca8-ab8f-498d-9fe6-1d70d1b0b672" providerId="ADAL" clId="{91C03F32-7CF4-4C53-9819-B16A1DAA2EAE}" dt="2021-02-15T08:38:37.203" v="69" actId="478"/>
          <ac:picMkLst>
            <pc:docMk/>
            <pc:sldMk cId="1117758771" sldId="352"/>
            <ac:picMk id="8" creationId="{6F3BDAF4-56A7-42A6-8B13-297E1CFA8777}"/>
          </ac:picMkLst>
        </pc:picChg>
        <pc:picChg chg="mod">
          <ac:chgData name="Nick Barwick" userId="a840bca8-ab8f-498d-9fe6-1d70d1b0b672" providerId="ADAL" clId="{91C03F32-7CF4-4C53-9819-B16A1DAA2EAE}" dt="2021-02-15T08:40:55.392" v="94" actId="1076"/>
          <ac:picMkLst>
            <pc:docMk/>
            <pc:sldMk cId="1117758771" sldId="352"/>
            <ac:picMk id="11" creationId="{B9118ACE-DFE1-47D0-B9F3-7F3200A5787B}"/>
          </ac:picMkLst>
        </pc:picChg>
        <pc:picChg chg="add mod">
          <ac:chgData name="Nick Barwick" userId="a840bca8-ab8f-498d-9fe6-1d70d1b0b672" providerId="ADAL" clId="{91C03F32-7CF4-4C53-9819-B16A1DAA2EAE}" dt="2021-02-15T08:38:38.239" v="70"/>
          <ac:picMkLst>
            <pc:docMk/>
            <pc:sldMk cId="1117758771" sldId="352"/>
            <ac:picMk id="18" creationId="{917FA5A3-21AE-45A4-B484-5E014E868932}"/>
          </ac:picMkLst>
        </pc:picChg>
      </pc:sldChg>
      <pc:sldMasterChg chg="del delSldLayout">
        <pc:chgData name="Nick Barwick" userId="a840bca8-ab8f-498d-9fe6-1d70d1b0b672" providerId="ADAL" clId="{91C03F32-7CF4-4C53-9819-B16A1DAA2EAE}" dt="2021-02-15T12:32:53.772" v="101" actId="2696"/>
        <pc:sldMasterMkLst>
          <pc:docMk/>
          <pc:sldMasterMk cId="2452007882" sldId="2147483673"/>
        </pc:sldMasterMkLst>
        <pc:sldLayoutChg chg="del">
          <pc:chgData name="Nick Barwick" userId="a840bca8-ab8f-498d-9fe6-1d70d1b0b672" providerId="ADAL" clId="{91C03F32-7CF4-4C53-9819-B16A1DAA2EAE}" dt="2021-02-15T12:32:53.772" v="101" actId="2696"/>
          <pc:sldLayoutMkLst>
            <pc:docMk/>
            <pc:sldMasterMk cId="2452007882" sldId="2147483673"/>
            <pc:sldLayoutMk cId="142661981" sldId="2147483674"/>
          </pc:sldLayoutMkLst>
        </pc:sldLayoutChg>
        <pc:sldLayoutChg chg="del">
          <pc:chgData name="Nick Barwick" userId="a840bca8-ab8f-498d-9fe6-1d70d1b0b672" providerId="ADAL" clId="{91C03F32-7CF4-4C53-9819-B16A1DAA2EAE}" dt="2021-02-15T12:32:53.772" v="101" actId="2696"/>
          <pc:sldLayoutMkLst>
            <pc:docMk/>
            <pc:sldMasterMk cId="2452007882" sldId="2147483673"/>
            <pc:sldLayoutMk cId="952824561" sldId="2147483675"/>
          </pc:sldLayoutMkLst>
        </pc:sldLayoutChg>
        <pc:sldLayoutChg chg="del">
          <pc:chgData name="Nick Barwick" userId="a840bca8-ab8f-498d-9fe6-1d70d1b0b672" providerId="ADAL" clId="{91C03F32-7CF4-4C53-9819-B16A1DAA2EAE}" dt="2021-02-15T12:32:53.772" v="101" actId="2696"/>
          <pc:sldLayoutMkLst>
            <pc:docMk/>
            <pc:sldMasterMk cId="2452007882" sldId="2147483673"/>
            <pc:sldLayoutMk cId="2896629753" sldId="2147483676"/>
          </pc:sldLayoutMkLst>
        </pc:sldLayoutChg>
        <pc:sldLayoutChg chg="del">
          <pc:chgData name="Nick Barwick" userId="a840bca8-ab8f-498d-9fe6-1d70d1b0b672" providerId="ADAL" clId="{91C03F32-7CF4-4C53-9819-B16A1DAA2EAE}" dt="2021-02-15T12:32:53.772" v="101" actId="2696"/>
          <pc:sldLayoutMkLst>
            <pc:docMk/>
            <pc:sldMasterMk cId="2452007882" sldId="2147483673"/>
            <pc:sldLayoutMk cId="2718067349" sldId="2147483677"/>
          </pc:sldLayoutMkLst>
        </pc:sldLayoutChg>
        <pc:sldLayoutChg chg="del">
          <pc:chgData name="Nick Barwick" userId="a840bca8-ab8f-498d-9fe6-1d70d1b0b672" providerId="ADAL" clId="{91C03F32-7CF4-4C53-9819-B16A1DAA2EAE}" dt="2021-02-15T12:32:53.772" v="101" actId="2696"/>
          <pc:sldLayoutMkLst>
            <pc:docMk/>
            <pc:sldMasterMk cId="2452007882" sldId="2147483673"/>
            <pc:sldLayoutMk cId="3330765982" sldId="2147483678"/>
          </pc:sldLayoutMkLst>
        </pc:sldLayoutChg>
        <pc:sldLayoutChg chg="del">
          <pc:chgData name="Nick Barwick" userId="a840bca8-ab8f-498d-9fe6-1d70d1b0b672" providerId="ADAL" clId="{91C03F32-7CF4-4C53-9819-B16A1DAA2EAE}" dt="2021-02-15T12:32:53.772" v="101" actId="2696"/>
          <pc:sldLayoutMkLst>
            <pc:docMk/>
            <pc:sldMasterMk cId="2452007882" sldId="2147483673"/>
            <pc:sldLayoutMk cId="3690026938" sldId="2147483679"/>
          </pc:sldLayoutMkLst>
        </pc:sldLayoutChg>
        <pc:sldLayoutChg chg="del">
          <pc:chgData name="Nick Barwick" userId="a840bca8-ab8f-498d-9fe6-1d70d1b0b672" providerId="ADAL" clId="{91C03F32-7CF4-4C53-9819-B16A1DAA2EAE}" dt="2021-02-15T12:32:53.772" v="101" actId="2696"/>
          <pc:sldLayoutMkLst>
            <pc:docMk/>
            <pc:sldMasterMk cId="2452007882" sldId="2147483673"/>
            <pc:sldLayoutMk cId="3350098828" sldId="2147483680"/>
          </pc:sldLayoutMkLst>
        </pc:sldLayoutChg>
        <pc:sldLayoutChg chg="del">
          <pc:chgData name="Nick Barwick" userId="a840bca8-ab8f-498d-9fe6-1d70d1b0b672" providerId="ADAL" clId="{91C03F32-7CF4-4C53-9819-B16A1DAA2EAE}" dt="2021-02-15T12:32:53.772" v="101" actId="2696"/>
          <pc:sldLayoutMkLst>
            <pc:docMk/>
            <pc:sldMasterMk cId="2452007882" sldId="2147483673"/>
            <pc:sldLayoutMk cId="4859463" sldId="2147483681"/>
          </pc:sldLayoutMkLst>
        </pc:sldLayoutChg>
        <pc:sldLayoutChg chg="del">
          <pc:chgData name="Nick Barwick" userId="a840bca8-ab8f-498d-9fe6-1d70d1b0b672" providerId="ADAL" clId="{91C03F32-7CF4-4C53-9819-B16A1DAA2EAE}" dt="2021-02-15T12:32:53.772" v="101" actId="2696"/>
          <pc:sldLayoutMkLst>
            <pc:docMk/>
            <pc:sldMasterMk cId="2452007882" sldId="2147483673"/>
            <pc:sldLayoutMk cId="1705416522" sldId="2147483682"/>
          </pc:sldLayoutMkLst>
        </pc:sldLayoutChg>
        <pc:sldLayoutChg chg="del">
          <pc:chgData name="Nick Barwick" userId="a840bca8-ab8f-498d-9fe6-1d70d1b0b672" providerId="ADAL" clId="{91C03F32-7CF4-4C53-9819-B16A1DAA2EAE}" dt="2021-02-15T12:32:53.772" v="101" actId="2696"/>
          <pc:sldLayoutMkLst>
            <pc:docMk/>
            <pc:sldMasterMk cId="2452007882" sldId="2147483673"/>
            <pc:sldLayoutMk cId="1274631185" sldId="2147483683"/>
          </pc:sldLayoutMkLst>
        </pc:sldLayoutChg>
        <pc:sldLayoutChg chg="del">
          <pc:chgData name="Nick Barwick" userId="a840bca8-ab8f-498d-9fe6-1d70d1b0b672" providerId="ADAL" clId="{91C03F32-7CF4-4C53-9819-B16A1DAA2EAE}" dt="2021-02-15T12:32:53.772" v="101" actId="2696"/>
          <pc:sldLayoutMkLst>
            <pc:docMk/>
            <pc:sldMasterMk cId="2452007882" sldId="2147483673"/>
            <pc:sldLayoutMk cId="2912977806" sldId="2147483684"/>
          </pc:sldLayoutMkLst>
        </pc:sldLayoutChg>
        <pc:sldLayoutChg chg="del">
          <pc:chgData name="Nick Barwick" userId="a840bca8-ab8f-498d-9fe6-1d70d1b0b672" providerId="ADAL" clId="{91C03F32-7CF4-4C53-9819-B16A1DAA2EAE}" dt="2021-02-15T12:32:53.772" v="101" actId="2696"/>
          <pc:sldLayoutMkLst>
            <pc:docMk/>
            <pc:sldMasterMk cId="2452007882" sldId="2147483673"/>
            <pc:sldLayoutMk cId="2100799522" sldId="2147483685"/>
          </pc:sldLayoutMkLst>
        </pc:sldLayoutChg>
      </pc:sldMasterChg>
    </pc:docChg>
  </pc:docChgLst>
  <pc:docChgLst>
    <pc:chgData name="Jennie Kerwin" userId="89cc6116eb6c0dac" providerId="LiveId" clId="{C0D9BEBE-DEF8-4BA8-82B8-244B23993E35}"/>
    <pc:docChg chg="undo custSel addSld delSld modSld sldOrd modSection">
      <pc:chgData name="Jennie Kerwin" userId="89cc6116eb6c0dac" providerId="LiveId" clId="{C0D9BEBE-DEF8-4BA8-82B8-244B23993E35}" dt="2021-02-10T16:34:28.324" v="3644" actId="14100"/>
      <pc:docMkLst>
        <pc:docMk/>
      </pc:docMkLst>
      <pc:sldChg chg="addSp delSp modSp modAnim modNotesTx">
        <pc:chgData name="Jennie Kerwin" userId="89cc6116eb6c0dac" providerId="LiveId" clId="{C0D9BEBE-DEF8-4BA8-82B8-244B23993E35}" dt="2021-02-10T10:50:52.495" v="1475" actId="20577"/>
        <pc:sldMkLst>
          <pc:docMk/>
          <pc:sldMk cId="2047842423" sldId="279"/>
        </pc:sldMkLst>
        <pc:spChg chg="del">
          <ac:chgData name="Jennie Kerwin" userId="89cc6116eb6c0dac" providerId="LiveId" clId="{C0D9BEBE-DEF8-4BA8-82B8-244B23993E35}" dt="2021-02-09T15:18:42.172" v="33" actId="478"/>
          <ac:spMkLst>
            <pc:docMk/>
            <pc:sldMk cId="2047842423" sldId="279"/>
            <ac:spMk id="3" creationId="{BE0C01AC-134F-40CF-84EF-CB54427FBAB8}"/>
          </ac:spMkLst>
        </pc:spChg>
        <pc:spChg chg="mod topLvl">
          <ac:chgData name="Jennie Kerwin" userId="89cc6116eb6c0dac" providerId="LiveId" clId="{C0D9BEBE-DEF8-4BA8-82B8-244B23993E35}" dt="2021-02-09T15:16:28.839" v="12" actId="478"/>
          <ac:spMkLst>
            <pc:docMk/>
            <pc:sldMk cId="2047842423" sldId="279"/>
            <ac:spMk id="4" creationId="{5317B85E-80D4-7148-AEF2-1D38295C85E1}"/>
          </ac:spMkLst>
        </pc:spChg>
        <pc:spChg chg="del mod ord">
          <ac:chgData name="Jennie Kerwin" userId="89cc6116eb6c0dac" providerId="LiveId" clId="{C0D9BEBE-DEF8-4BA8-82B8-244B23993E35}" dt="2021-02-09T15:23:07.261" v="69" actId="478"/>
          <ac:spMkLst>
            <pc:docMk/>
            <pc:sldMk cId="2047842423" sldId="279"/>
            <ac:spMk id="8" creationId="{FB5E629B-EEE7-4D9D-9009-F98615C4A3F4}"/>
          </ac:spMkLst>
        </pc:spChg>
        <pc:spChg chg="del">
          <ac:chgData name="Jennie Kerwin" userId="89cc6116eb6c0dac" providerId="LiveId" clId="{C0D9BEBE-DEF8-4BA8-82B8-244B23993E35}" dt="2021-02-09T15:18:42.172" v="33" actId="478"/>
          <ac:spMkLst>
            <pc:docMk/>
            <pc:sldMk cId="2047842423" sldId="279"/>
            <ac:spMk id="11" creationId="{6F7991C5-4C64-4CE4-9880-D7A29AA6CD45}"/>
          </ac:spMkLst>
        </pc:spChg>
        <pc:spChg chg="mod">
          <ac:chgData name="Jennie Kerwin" userId="89cc6116eb6c0dac" providerId="LiveId" clId="{C0D9BEBE-DEF8-4BA8-82B8-244B23993E35}" dt="2021-02-10T10:50:52.495" v="1475" actId="20577"/>
          <ac:spMkLst>
            <pc:docMk/>
            <pc:sldMk cId="2047842423" sldId="279"/>
            <ac:spMk id="12" creationId="{B69677ED-5C54-4353-B94F-C526DD00205C}"/>
          </ac:spMkLst>
        </pc:spChg>
        <pc:spChg chg="del">
          <ac:chgData name="Jennie Kerwin" userId="89cc6116eb6c0dac" providerId="LiveId" clId="{C0D9BEBE-DEF8-4BA8-82B8-244B23993E35}" dt="2021-02-09T15:18:42.172" v="33" actId="478"/>
          <ac:spMkLst>
            <pc:docMk/>
            <pc:sldMk cId="2047842423" sldId="279"/>
            <ac:spMk id="13" creationId="{648C8E59-EEC6-484A-ADBF-2F912DE8BA3A}"/>
          </ac:spMkLst>
        </pc:spChg>
        <pc:spChg chg="del">
          <ac:chgData name="Jennie Kerwin" userId="89cc6116eb6c0dac" providerId="LiveId" clId="{C0D9BEBE-DEF8-4BA8-82B8-244B23993E35}" dt="2021-02-09T15:18:42.172" v="33" actId="478"/>
          <ac:spMkLst>
            <pc:docMk/>
            <pc:sldMk cId="2047842423" sldId="279"/>
            <ac:spMk id="15" creationId="{74AD6CCC-1176-484D-A28F-40E69E613BF6}"/>
          </ac:spMkLst>
        </pc:spChg>
        <pc:spChg chg="del">
          <ac:chgData name="Jennie Kerwin" userId="89cc6116eb6c0dac" providerId="LiveId" clId="{C0D9BEBE-DEF8-4BA8-82B8-244B23993E35}" dt="2021-02-09T15:18:42.172" v="33" actId="478"/>
          <ac:spMkLst>
            <pc:docMk/>
            <pc:sldMk cId="2047842423" sldId="279"/>
            <ac:spMk id="16" creationId="{B269A77A-FBDE-486D-BADF-4990E331653D}"/>
          </ac:spMkLst>
        </pc:spChg>
        <pc:spChg chg="del">
          <ac:chgData name="Jennie Kerwin" userId="89cc6116eb6c0dac" providerId="LiveId" clId="{C0D9BEBE-DEF8-4BA8-82B8-244B23993E35}" dt="2021-02-09T15:18:42.172" v="33" actId="478"/>
          <ac:spMkLst>
            <pc:docMk/>
            <pc:sldMk cId="2047842423" sldId="279"/>
            <ac:spMk id="18" creationId="{CBE1B283-A983-45B3-8104-C4196B840F1B}"/>
          </ac:spMkLst>
        </pc:spChg>
        <pc:spChg chg="del">
          <ac:chgData name="Jennie Kerwin" userId="89cc6116eb6c0dac" providerId="LiveId" clId="{C0D9BEBE-DEF8-4BA8-82B8-244B23993E35}" dt="2021-02-09T15:18:42.172" v="33" actId="478"/>
          <ac:spMkLst>
            <pc:docMk/>
            <pc:sldMk cId="2047842423" sldId="279"/>
            <ac:spMk id="19" creationId="{05F6E21B-91C4-47BD-8E05-EBA05750562E}"/>
          </ac:spMkLst>
        </pc:spChg>
        <pc:spChg chg="del">
          <ac:chgData name="Jennie Kerwin" userId="89cc6116eb6c0dac" providerId="LiveId" clId="{C0D9BEBE-DEF8-4BA8-82B8-244B23993E35}" dt="2021-02-09T15:18:42.172" v="33" actId="478"/>
          <ac:spMkLst>
            <pc:docMk/>
            <pc:sldMk cId="2047842423" sldId="279"/>
            <ac:spMk id="20" creationId="{6109B76B-E01A-4CE7-8BAD-9111585923E9}"/>
          </ac:spMkLst>
        </pc:spChg>
        <pc:spChg chg="del">
          <ac:chgData name="Jennie Kerwin" userId="89cc6116eb6c0dac" providerId="LiveId" clId="{C0D9BEBE-DEF8-4BA8-82B8-244B23993E35}" dt="2021-02-09T15:18:42.172" v="33" actId="478"/>
          <ac:spMkLst>
            <pc:docMk/>
            <pc:sldMk cId="2047842423" sldId="279"/>
            <ac:spMk id="21" creationId="{2F5E7F7A-06B5-430F-A4DE-D8158B5FC9AB}"/>
          </ac:spMkLst>
        </pc:spChg>
        <pc:spChg chg="del">
          <ac:chgData name="Jennie Kerwin" userId="89cc6116eb6c0dac" providerId="LiveId" clId="{C0D9BEBE-DEF8-4BA8-82B8-244B23993E35}" dt="2021-02-09T15:18:42.172" v="33" actId="478"/>
          <ac:spMkLst>
            <pc:docMk/>
            <pc:sldMk cId="2047842423" sldId="279"/>
            <ac:spMk id="22" creationId="{AEBA4DB3-D41E-4F3F-B472-7013E064C584}"/>
          </ac:spMkLst>
        </pc:spChg>
        <pc:spChg chg="del">
          <ac:chgData name="Jennie Kerwin" userId="89cc6116eb6c0dac" providerId="LiveId" clId="{C0D9BEBE-DEF8-4BA8-82B8-244B23993E35}" dt="2021-02-09T15:18:42.172" v="33" actId="478"/>
          <ac:spMkLst>
            <pc:docMk/>
            <pc:sldMk cId="2047842423" sldId="279"/>
            <ac:spMk id="23" creationId="{303EB44F-4C69-424C-A2E7-986BB8C39E7D}"/>
          </ac:spMkLst>
        </pc:spChg>
        <pc:spChg chg="del">
          <ac:chgData name="Jennie Kerwin" userId="89cc6116eb6c0dac" providerId="LiveId" clId="{C0D9BEBE-DEF8-4BA8-82B8-244B23993E35}" dt="2021-02-09T15:18:42.172" v="33" actId="478"/>
          <ac:spMkLst>
            <pc:docMk/>
            <pc:sldMk cId="2047842423" sldId="279"/>
            <ac:spMk id="24" creationId="{52A29781-D6C4-4FFC-8E94-00CD0A10ED26}"/>
          </ac:spMkLst>
        </pc:spChg>
        <pc:spChg chg="add mod">
          <ac:chgData name="Jennie Kerwin" userId="89cc6116eb6c0dac" providerId="LiveId" clId="{C0D9BEBE-DEF8-4BA8-82B8-244B23993E35}" dt="2021-02-09T15:23:31.217" v="76" actId="14100"/>
          <ac:spMkLst>
            <pc:docMk/>
            <pc:sldMk cId="2047842423" sldId="279"/>
            <ac:spMk id="26" creationId="{968E9255-E3E5-403C-9E9E-DD5E0EB1F98D}"/>
          </ac:spMkLst>
        </pc:spChg>
        <pc:grpChg chg="del">
          <ac:chgData name="Jennie Kerwin" userId="89cc6116eb6c0dac" providerId="LiveId" clId="{C0D9BEBE-DEF8-4BA8-82B8-244B23993E35}" dt="2021-02-09T15:16:28.839" v="12" actId="478"/>
          <ac:grpSpMkLst>
            <pc:docMk/>
            <pc:sldMk cId="2047842423" sldId="279"/>
            <ac:grpSpMk id="7" creationId="{E78B1794-FA38-4935-A63F-69CF1170C6FB}"/>
          </ac:grpSpMkLst>
        </pc:grpChg>
        <pc:picChg chg="add mod">
          <ac:chgData name="Jennie Kerwin" userId="89cc6116eb6c0dac" providerId="LiveId" clId="{C0D9BEBE-DEF8-4BA8-82B8-244B23993E35}" dt="2021-02-09T15:20:33.565" v="53" actId="14100"/>
          <ac:picMkLst>
            <pc:docMk/>
            <pc:sldMk cId="2047842423" sldId="279"/>
            <ac:picMk id="5" creationId="{137B17CE-1BD7-4264-B22F-182EEB4FA10E}"/>
          </ac:picMkLst>
        </pc:picChg>
        <pc:picChg chg="del topLvl">
          <ac:chgData name="Jennie Kerwin" userId="89cc6116eb6c0dac" providerId="LiveId" clId="{C0D9BEBE-DEF8-4BA8-82B8-244B23993E35}" dt="2021-02-09T15:16:28.839" v="12" actId="478"/>
          <ac:picMkLst>
            <pc:docMk/>
            <pc:sldMk cId="2047842423" sldId="279"/>
            <ac:picMk id="6" creationId="{3B4218EE-6CDE-433D-B801-3A0BA21E2F1E}"/>
          </ac:picMkLst>
        </pc:picChg>
        <pc:picChg chg="add mod">
          <ac:chgData name="Jennie Kerwin" userId="89cc6116eb6c0dac" providerId="LiveId" clId="{C0D9BEBE-DEF8-4BA8-82B8-244B23993E35}" dt="2021-02-09T15:20:50.513" v="58" actId="14100"/>
          <ac:picMkLst>
            <pc:docMk/>
            <pc:sldMk cId="2047842423" sldId="279"/>
            <ac:picMk id="9" creationId="{D97312E7-171A-4C91-A616-29198D133B6D}"/>
          </ac:picMkLst>
        </pc:picChg>
        <pc:picChg chg="del mod">
          <ac:chgData name="Jennie Kerwin" userId="89cc6116eb6c0dac" providerId="LiveId" clId="{C0D9BEBE-DEF8-4BA8-82B8-244B23993E35}" dt="2021-02-09T15:22:07.887" v="60" actId="478"/>
          <ac:picMkLst>
            <pc:docMk/>
            <pc:sldMk cId="2047842423" sldId="279"/>
            <ac:picMk id="14" creationId="{A249D19D-FABE-4AB3-8238-C8C71666478A}"/>
          </ac:picMkLst>
        </pc:picChg>
        <pc:picChg chg="add mod">
          <ac:chgData name="Jennie Kerwin" userId="89cc6116eb6c0dac" providerId="LiveId" clId="{C0D9BEBE-DEF8-4BA8-82B8-244B23993E35}" dt="2021-02-09T15:20:45.291" v="56" actId="1076"/>
          <ac:picMkLst>
            <pc:docMk/>
            <pc:sldMk cId="2047842423" sldId="279"/>
            <ac:picMk id="17" creationId="{28F21F84-0BF3-43D6-B26E-A2D32BF2FDFF}"/>
          </ac:picMkLst>
        </pc:picChg>
        <pc:picChg chg="add mod">
          <ac:chgData name="Jennie Kerwin" userId="89cc6116eb6c0dac" providerId="LiveId" clId="{C0D9BEBE-DEF8-4BA8-82B8-244B23993E35}" dt="2021-02-09T15:16:42.724" v="15" actId="1076"/>
          <ac:picMkLst>
            <pc:docMk/>
            <pc:sldMk cId="2047842423" sldId="279"/>
            <ac:picMk id="25" creationId="{667DE451-9466-419E-84A7-4E7418438B80}"/>
          </ac:picMkLst>
        </pc:picChg>
      </pc:sldChg>
      <pc:sldChg chg="delSp modSp modNotesTx">
        <pc:chgData name="Jennie Kerwin" userId="89cc6116eb6c0dac" providerId="LiveId" clId="{C0D9BEBE-DEF8-4BA8-82B8-244B23993E35}" dt="2021-02-10T16:32:36.017" v="3612" actId="478"/>
        <pc:sldMkLst>
          <pc:docMk/>
          <pc:sldMk cId="2966993120" sldId="287"/>
        </pc:sldMkLst>
        <pc:spChg chg="mod">
          <ac:chgData name="Jennie Kerwin" userId="89cc6116eb6c0dac" providerId="LiveId" clId="{C0D9BEBE-DEF8-4BA8-82B8-244B23993E35}" dt="2021-02-10T15:46:26.991" v="2974" actId="20577"/>
          <ac:spMkLst>
            <pc:docMk/>
            <pc:sldMk cId="2966993120" sldId="287"/>
            <ac:spMk id="3" creationId="{C2BFBEA2-EDF5-DC44-BB2C-8397F5E85C45}"/>
          </ac:spMkLst>
        </pc:spChg>
        <pc:spChg chg="mod">
          <ac:chgData name="Jennie Kerwin" userId="89cc6116eb6c0dac" providerId="LiveId" clId="{C0D9BEBE-DEF8-4BA8-82B8-244B23993E35}" dt="2021-02-10T15:45:16.548" v="2944" actId="948"/>
          <ac:spMkLst>
            <pc:docMk/>
            <pc:sldMk cId="2966993120" sldId="287"/>
            <ac:spMk id="13" creationId="{B69677ED-5C54-4353-B94F-C526DD00205C}"/>
          </ac:spMkLst>
        </pc:spChg>
        <pc:spChg chg="mod">
          <ac:chgData name="Jennie Kerwin" userId="89cc6116eb6c0dac" providerId="LiveId" clId="{C0D9BEBE-DEF8-4BA8-82B8-244B23993E35}" dt="2021-02-10T15:48:07.826" v="3079" actId="20577"/>
          <ac:spMkLst>
            <pc:docMk/>
            <pc:sldMk cId="2966993120" sldId="287"/>
            <ac:spMk id="15" creationId="{A64F3FED-3247-4F55-BF8A-D1D9E087C650}"/>
          </ac:spMkLst>
        </pc:spChg>
        <pc:picChg chg="del mod">
          <ac:chgData name="Jennie Kerwin" userId="89cc6116eb6c0dac" providerId="LiveId" clId="{C0D9BEBE-DEF8-4BA8-82B8-244B23993E35}" dt="2021-02-10T16:32:36.017" v="3612" actId="478"/>
          <ac:picMkLst>
            <pc:docMk/>
            <pc:sldMk cId="2966993120" sldId="287"/>
            <ac:picMk id="5" creationId="{EAF0CD7A-41C0-4A20-92EC-51A26EDBE199}"/>
          </ac:picMkLst>
        </pc:picChg>
        <pc:picChg chg="del mod">
          <ac:chgData name="Jennie Kerwin" userId="89cc6116eb6c0dac" providerId="LiveId" clId="{C0D9BEBE-DEF8-4BA8-82B8-244B23993E35}" dt="2021-02-10T16:32:36.017" v="3612" actId="478"/>
          <ac:picMkLst>
            <pc:docMk/>
            <pc:sldMk cId="2966993120" sldId="287"/>
            <ac:picMk id="7" creationId="{2841960C-687C-44C8-8C13-8FA86DE22B25}"/>
          </ac:picMkLst>
        </pc:picChg>
        <pc:picChg chg="del mod">
          <ac:chgData name="Jennie Kerwin" userId="89cc6116eb6c0dac" providerId="LiveId" clId="{C0D9BEBE-DEF8-4BA8-82B8-244B23993E35}" dt="2021-02-10T16:32:36.017" v="3612" actId="478"/>
          <ac:picMkLst>
            <pc:docMk/>
            <pc:sldMk cId="2966993120" sldId="287"/>
            <ac:picMk id="8" creationId="{53F3B656-3022-4FC1-8520-6367853BD7F6}"/>
          </ac:picMkLst>
        </pc:picChg>
        <pc:picChg chg="del mod">
          <ac:chgData name="Jennie Kerwin" userId="89cc6116eb6c0dac" providerId="LiveId" clId="{C0D9BEBE-DEF8-4BA8-82B8-244B23993E35}" dt="2021-02-10T16:32:36.017" v="3612" actId="478"/>
          <ac:picMkLst>
            <pc:docMk/>
            <pc:sldMk cId="2966993120" sldId="287"/>
            <ac:picMk id="9" creationId="{D34FEA8C-91D7-4519-994B-8B38BE542FAB}"/>
          </ac:picMkLst>
        </pc:picChg>
        <pc:picChg chg="del mod">
          <ac:chgData name="Jennie Kerwin" userId="89cc6116eb6c0dac" providerId="LiveId" clId="{C0D9BEBE-DEF8-4BA8-82B8-244B23993E35}" dt="2021-02-10T16:32:36.017" v="3612" actId="478"/>
          <ac:picMkLst>
            <pc:docMk/>
            <pc:sldMk cId="2966993120" sldId="287"/>
            <ac:picMk id="12" creationId="{25291803-41AD-4238-B81C-22526B9FFEF9}"/>
          </ac:picMkLst>
        </pc:picChg>
        <pc:picChg chg="del mod">
          <ac:chgData name="Jennie Kerwin" userId="89cc6116eb6c0dac" providerId="LiveId" clId="{C0D9BEBE-DEF8-4BA8-82B8-244B23993E35}" dt="2021-02-10T16:32:36.017" v="3612" actId="478"/>
          <ac:picMkLst>
            <pc:docMk/>
            <pc:sldMk cId="2966993120" sldId="287"/>
            <ac:picMk id="16" creationId="{2EBFCC55-D713-401F-A140-A91608540BE3}"/>
          </ac:picMkLst>
        </pc:picChg>
      </pc:sldChg>
      <pc:sldChg chg="del">
        <pc:chgData name="Jennie Kerwin" userId="89cc6116eb6c0dac" providerId="LiveId" clId="{C0D9BEBE-DEF8-4BA8-82B8-244B23993E35}" dt="2021-02-10T10:58:49.296" v="1543" actId="2696"/>
        <pc:sldMkLst>
          <pc:docMk/>
          <pc:sldMk cId="734083849" sldId="295"/>
        </pc:sldMkLst>
      </pc:sldChg>
      <pc:sldChg chg="del">
        <pc:chgData name="Jennie Kerwin" userId="89cc6116eb6c0dac" providerId="LiveId" clId="{C0D9BEBE-DEF8-4BA8-82B8-244B23993E35}" dt="2021-02-09T15:22:53.156" v="68" actId="2696"/>
        <pc:sldMkLst>
          <pc:docMk/>
          <pc:sldMk cId="2238482061" sldId="305"/>
        </pc:sldMkLst>
      </pc:sldChg>
      <pc:sldChg chg="del">
        <pc:chgData name="Jennie Kerwin" userId="89cc6116eb6c0dac" providerId="LiveId" clId="{C0D9BEBE-DEF8-4BA8-82B8-244B23993E35}" dt="2021-02-10T10:58:50.076" v="1544" actId="2696"/>
        <pc:sldMkLst>
          <pc:docMk/>
          <pc:sldMk cId="1122231982" sldId="318"/>
        </pc:sldMkLst>
      </pc:sldChg>
      <pc:sldChg chg="del">
        <pc:chgData name="Jennie Kerwin" userId="89cc6116eb6c0dac" providerId="LiveId" clId="{C0D9BEBE-DEF8-4BA8-82B8-244B23993E35}" dt="2021-02-09T15:34:54.169" v="256" actId="2696"/>
        <pc:sldMkLst>
          <pc:docMk/>
          <pc:sldMk cId="948607719" sldId="322"/>
        </pc:sldMkLst>
      </pc:sldChg>
      <pc:sldChg chg="addSp delSp modSp modAnim">
        <pc:chgData name="Jennie Kerwin" userId="89cc6116eb6c0dac" providerId="LiveId" clId="{C0D9BEBE-DEF8-4BA8-82B8-244B23993E35}" dt="2021-02-10T12:37:45.679" v="1807" actId="1037"/>
        <pc:sldMkLst>
          <pc:docMk/>
          <pc:sldMk cId="1084033454" sldId="323"/>
        </pc:sldMkLst>
        <pc:spChg chg="mod">
          <ac:chgData name="Jennie Kerwin" userId="89cc6116eb6c0dac" providerId="LiveId" clId="{C0D9BEBE-DEF8-4BA8-82B8-244B23993E35}" dt="2021-02-10T12:37:38.608" v="1803" actId="6549"/>
          <ac:spMkLst>
            <pc:docMk/>
            <pc:sldMk cId="1084033454" sldId="323"/>
            <ac:spMk id="5" creationId="{CE52DFCE-4906-4A57-B15C-CAD28E8A5309}"/>
          </ac:spMkLst>
        </pc:spChg>
        <pc:spChg chg="add del">
          <ac:chgData name="Jennie Kerwin" userId="89cc6116eb6c0dac" providerId="LiveId" clId="{C0D9BEBE-DEF8-4BA8-82B8-244B23993E35}" dt="2021-02-10T12:35:45.523" v="1785" actId="478"/>
          <ac:spMkLst>
            <pc:docMk/>
            <pc:sldMk cId="1084033454" sldId="323"/>
            <ac:spMk id="8" creationId="{BEB8A108-85E4-4EF9-836C-85E3BD0BBC71}"/>
          </ac:spMkLst>
        </pc:spChg>
        <pc:spChg chg="mod topLvl">
          <ac:chgData name="Jennie Kerwin" userId="89cc6116eb6c0dac" providerId="LiveId" clId="{C0D9BEBE-DEF8-4BA8-82B8-244B23993E35}" dt="2021-02-10T12:37:19.336" v="1801" actId="20577"/>
          <ac:spMkLst>
            <pc:docMk/>
            <pc:sldMk cId="1084033454" sldId="323"/>
            <ac:spMk id="9" creationId="{17E0FA4E-A33F-4AC2-8FAE-1A384B5CBB98}"/>
          </ac:spMkLst>
        </pc:spChg>
        <pc:spChg chg="add del">
          <ac:chgData name="Jennie Kerwin" userId="89cc6116eb6c0dac" providerId="LiveId" clId="{C0D9BEBE-DEF8-4BA8-82B8-244B23993E35}" dt="2021-02-10T12:35:45.523" v="1785" actId="478"/>
          <ac:spMkLst>
            <pc:docMk/>
            <pc:sldMk cId="1084033454" sldId="323"/>
            <ac:spMk id="11" creationId="{680B38AC-DAC6-4941-942E-6DBD63E3FA7A}"/>
          </ac:spMkLst>
        </pc:spChg>
        <pc:spChg chg="add del">
          <ac:chgData name="Jennie Kerwin" userId="89cc6116eb6c0dac" providerId="LiveId" clId="{C0D9BEBE-DEF8-4BA8-82B8-244B23993E35}" dt="2021-02-10T12:35:45.523" v="1785" actId="478"/>
          <ac:spMkLst>
            <pc:docMk/>
            <pc:sldMk cId="1084033454" sldId="323"/>
            <ac:spMk id="12" creationId="{C2A8F9DA-6E00-4571-A7D0-B16AB8BE7FFB}"/>
          </ac:spMkLst>
        </pc:spChg>
        <pc:spChg chg="add">
          <ac:chgData name="Jennie Kerwin" userId="89cc6116eb6c0dac" providerId="LiveId" clId="{C0D9BEBE-DEF8-4BA8-82B8-244B23993E35}" dt="2021-02-10T12:35:41.303" v="1784"/>
          <ac:spMkLst>
            <pc:docMk/>
            <pc:sldMk cId="1084033454" sldId="323"/>
            <ac:spMk id="14" creationId="{BE40D3ED-AB57-4A32-9F9E-F6139E5EE8B6}"/>
          </ac:spMkLst>
        </pc:spChg>
        <pc:spChg chg="add">
          <ac:chgData name="Jennie Kerwin" userId="89cc6116eb6c0dac" providerId="LiveId" clId="{C0D9BEBE-DEF8-4BA8-82B8-244B23993E35}" dt="2021-02-10T12:35:41.303" v="1784"/>
          <ac:spMkLst>
            <pc:docMk/>
            <pc:sldMk cId="1084033454" sldId="323"/>
            <ac:spMk id="15" creationId="{E3547C40-9F40-415E-8B86-D4C468631459}"/>
          </ac:spMkLst>
        </pc:spChg>
        <pc:spChg chg="add">
          <ac:chgData name="Jennie Kerwin" userId="89cc6116eb6c0dac" providerId="LiveId" clId="{C0D9BEBE-DEF8-4BA8-82B8-244B23993E35}" dt="2021-02-10T12:35:41.303" v="1784"/>
          <ac:spMkLst>
            <pc:docMk/>
            <pc:sldMk cId="1084033454" sldId="323"/>
            <ac:spMk id="16" creationId="{447C425B-4C95-4E65-9831-55467FA58CD9}"/>
          </ac:spMkLst>
        </pc:spChg>
        <pc:spChg chg="add">
          <ac:chgData name="Jennie Kerwin" userId="89cc6116eb6c0dac" providerId="LiveId" clId="{C0D9BEBE-DEF8-4BA8-82B8-244B23993E35}" dt="2021-02-10T12:35:41.303" v="1784"/>
          <ac:spMkLst>
            <pc:docMk/>
            <pc:sldMk cId="1084033454" sldId="323"/>
            <ac:spMk id="17" creationId="{F53A0C82-2B45-46E2-A57B-742881FABE10}"/>
          </ac:spMkLst>
        </pc:spChg>
        <pc:spChg chg="add">
          <ac:chgData name="Jennie Kerwin" userId="89cc6116eb6c0dac" providerId="LiveId" clId="{C0D9BEBE-DEF8-4BA8-82B8-244B23993E35}" dt="2021-02-10T12:35:41.303" v="1784"/>
          <ac:spMkLst>
            <pc:docMk/>
            <pc:sldMk cId="1084033454" sldId="323"/>
            <ac:spMk id="18" creationId="{7F7C898E-D06F-4F04-9559-FC40A6007273}"/>
          </ac:spMkLst>
        </pc:spChg>
        <pc:spChg chg="add">
          <ac:chgData name="Jennie Kerwin" userId="89cc6116eb6c0dac" providerId="LiveId" clId="{C0D9BEBE-DEF8-4BA8-82B8-244B23993E35}" dt="2021-02-10T12:35:41.303" v="1784"/>
          <ac:spMkLst>
            <pc:docMk/>
            <pc:sldMk cId="1084033454" sldId="323"/>
            <ac:spMk id="22" creationId="{659ADBB5-A52E-4158-BD41-A43CF82C7A88}"/>
          </ac:spMkLst>
        </pc:spChg>
        <pc:spChg chg="add">
          <ac:chgData name="Jennie Kerwin" userId="89cc6116eb6c0dac" providerId="LiveId" clId="{C0D9BEBE-DEF8-4BA8-82B8-244B23993E35}" dt="2021-02-10T12:35:41.303" v="1784"/>
          <ac:spMkLst>
            <pc:docMk/>
            <pc:sldMk cId="1084033454" sldId="323"/>
            <ac:spMk id="23" creationId="{7C46E075-6FCE-4F0F-8D51-3CE9B771759F}"/>
          </ac:spMkLst>
        </pc:spChg>
        <pc:spChg chg="add">
          <ac:chgData name="Jennie Kerwin" userId="89cc6116eb6c0dac" providerId="LiveId" clId="{C0D9BEBE-DEF8-4BA8-82B8-244B23993E35}" dt="2021-02-10T12:35:41.303" v="1784"/>
          <ac:spMkLst>
            <pc:docMk/>
            <pc:sldMk cId="1084033454" sldId="323"/>
            <ac:spMk id="24" creationId="{D5345A80-2A0A-4B40-A2D1-8B9E7F4FA8F0}"/>
          </ac:spMkLst>
        </pc:spChg>
        <pc:spChg chg="add">
          <ac:chgData name="Jennie Kerwin" userId="89cc6116eb6c0dac" providerId="LiveId" clId="{C0D9BEBE-DEF8-4BA8-82B8-244B23993E35}" dt="2021-02-10T12:35:41.303" v="1784"/>
          <ac:spMkLst>
            <pc:docMk/>
            <pc:sldMk cId="1084033454" sldId="323"/>
            <ac:spMk id="25" creationId="{004EE3DD-4E3F-42FB-8F1C-D0E6F8D56077}"/>
          </ac:spMkLst>
        </pc:spChg>
        <pc:spChg chg="add">
          <ac:chgData name="Jennie Kerwin" userId="89cc6116eb6c0dac" providerId="LiveId" clId="{C0D9BEBE-DEF8-4BA8-82B8-244B23993E35}" dt="2021-02-10T12:35:41.303" v="1784"/>
          <ac:spMkLst>
            <pc:docMk/>
            <pc:sldMk cId="1084033454" sldId="323"/>
            <ac:spMk id="26" creationId="{6BB27F7C-C634-4302-94CB-FE769BF7D39D}"/>
          </ac:spMkLst>
        </pc:spChg>
        <pc:spChg chg="add">
          <ac:chgData name="Jennie Kerwin" userId="89cc6116eb6c0dac" providerId="LiveId" clId="{C0D9BEBE-DEF8-4BA8-82B8-244B23993E35}" dt="2021-02-10T12:35:41.303" v="1784"/>
          <ac:spMkLst>
            <pc:docMk/>
            <pc:sldMk cId="1084033454" sldId="323"/>
            <ac:spMk id="27" creationId="{68464FEC-3D0F-444B-BE70-B373CB35F3F3}"/>
          </ac:spMkLst>
        </pc:spChg>
        <pc:spChg chg="add">
          <ac:chgData name="Jennie Kerwin" userId="89cc6116eb6c0dac" providerId="LiveId" clId="{C0D9BEBE-DEF8-4BA8-82B8-244B23993E35}" dt="2021-02-10T12:35:41.303" v="1784"/>
          <ac:spMkLst>
            <pc:docMk/>
            <pc:sldMk cId="1084033454" sldId="323"/>
            <ac:spMk id="28" creationId="{C9110DAB-56EF-455A-AA25-639F7B45A43F}"/>
          </ac:spMkLst>
        </pc:spChg>
        <pc:grpChg chg="del">
          <ac:chgData name="Jennie Kerwin" userId="89cc6116eb6c0dac" providerId="LiveId" clId="{C0D9BEBE-DEF8-4BA8-82B8-244B23993E35}" dt="2021-02-10T12:37:04.052" v="1790" actId="478"/>
          <ac:grpSpMkLst>
            <pc:docMk/>
            <pc:sldMk cId="1084033454" sldId="323"/>
            <ac:grpSpMk id="6" creationId="{7C06902D-F772-4438-B800-E3543B1DF022}"/>
          </ac:grpSpMkLst>
        </pc:grpChg>
        <pc:grpChg chg="add">
          <ac:chgData name="Jennie Kerwin" userId="89cc6116eb6c0dac" providerId="LiveId" clId="{C0D9BEBE-DEF8-4BA8-82B8-244B23993E35}" dt="2021-02-10T12:35:41.303" v="1784"/>
          <ac:grpSpMkLst>
            <pc:docMk/>
            <pc:sldMk cId="1084033454" sldId="323"/>
            <ac:grpSpMk id="19" creationId="{A7ED0BD6-87F2-428E-96C6-F9CAA687ED19}"/>
          </ac:grpSpMkLst>
        </pc:grpChg>
        <pc:graphicFrameChg chg="add">
          <ac:chgData name="Jennie Kerwin" userId="89cc6116eb6c0dac" providerId="LiveId" clId="{C0D9BEBE-DEF8-4BA8-82B8-244B23993E35}" dt="2021-02-10T12:35:41.303" v="1784"/>
          <ac:graphicFrameMkLst>
            <pc:docMk/>
            <pc:sldMk cId="1084033454" sldId="323"/>
            <ac:graphicFrameMk id="13" creationId="{4B0BE7CE-FD37-47B2-9995-D11E6C41905D}"/>
          </ac:graphicFrameMkLst>
        </pc:graphicFrameChg>
        <pc:picChg chg="del topLvl">
          <ac:chgData name="Jennie Kerwin" userId="89cc6116eb6c0dac" providerId="LiveId" clId="{C0D9BEBE-DEF8-4BA8-82B8-244B23993E35}" dt="2021-02-10T12:37:04.052" v="1790" actId="478"/>
          <ac:picMkLst>
            <pc:docMk/>
            <pc:sldMk cId="1084033454" sldId="323"/>
            <ac:picMk id="4" creationId="{D92A3ABF-DA1F-4CC9-AB99-359F29147F73}"/>
          </ac:picMkLst>
        </pc:picChg>
        <pc:picChg chg="add mod">
          <ac:chgData name="Jennie Kerwin" userId="89cc6116eb6c0dac" providerId="LiveId" clId="{C0D9BEBE-DEF8-4BA8-82B8-244B23993E35}" dt="2021-02-10T12:37:45.679" v="1807" actId="1037"/>
          <ac:picMkLst>
            <pc:docMk/>
            <pc:sldMk cId="1084033454" sldId="323"/>
            <ac:picMk id="29" creationId="{1D40ABDC-2524-4BA8-A381-618A3B494E17}"/>
          </ac:picMkLst>
        </pc:picChg>
      </pc:sldChg>
      <pc:sldChg chg="addSp modSp modNotesTx">
        <pc:chgData name="Jennie Kerwin" userId="89cc6116eb6c0dac" providerId="LiveId" clId="{C0D9BEBE-DEF8-4BA8-82B8-244B23993E35}" dt="2021-02-10T14:39:35.694" v="2844" actId="1076"/>
        <pc:sldMkLst>
          <pc:docMk/>
          <pc:sldMk cId="2341870135" sldId="324"/>
        </pc:sldMkLst>
        <pc:spChg chg="mod">
          <ac:chgData name="Jennie Kerwin" userId="89cc6116eb6c0dac" providerId="LiveId" clId="{C0D9BEBE-DEF8-4BA8-82B8-244B23993E35}" dt="2021-02-10T14:27:32.768" v="2312" actId="20577"/>
          <ac:spMkLst>
            <pc:docMk/>
            <pc:sldMk cId="2341870135" sldId="324"/>
            <ac:spMk id="5" creationId="{CE52DFCE-4906-4A57-B15C-CAD28E8A5309}"/>
          </ac:spMkLst>
        </pc:spChg>
        <pc:spChg chg="mod">
          <ac:chgData name="Jennie Kerwin" userId="89cc6116eb6c0dac" providerId="LiveId" clId="{C0D9BEBE-DEF8-4BA8-82B8-244B23993E35}" dt="2021-02-10T14:27:38.142" v="2320" actId="20577"/>
          <ac:spMkLst>
            <pc:docMk/>
            <pc:sldMk cId="2341870135" sldId="324"/>
            <ac:spMk id="9" creationId="{17E0FA4E-A33F-4AC2-8FAE-1A384B5CBB98}"/>
          </ac:spMkLst>
        </pc:spChg>
        <pc:spChg chg="add mod">
          <ac:chgData name="Jennie Kerwin" userId="89cc6116eb6c0dac" providerId="LiveId" clId="{C0D9BEBE-DEF8-4BA8-82B8-244B23993E35}" dt="2021-02-10T14:39:35.694" v="2844" actId="1076"/>
          <ac:spMkLst>
            <pc:docMk/>
            <pc:sldMk cId="2341870135" sldId="324"/>
            <ac:spMk id="11" creationId="{D55145D8-9718-45F9-907B-9E1A7F7719B0}"/>
          </ac:spMkLst>
        </pc:spChg>
        <pc:picChg chg="add mod">
          <ac:chgData name="Jennie Kerwin" userId="89cc6116eb6c0dac" providerId="LiveId" clId="{C0D9BEBE-DEF8-4BA8-82B8-244B23993E35}" dt="2021-02-10T14:26:22.922" v="2264" actId="14100"/>
          <ac:picMkLst>
            <pc:docMk/>
            <pc:sldMk cId="2341870135" sldId="324"/>
            <ac:picMk id="3" creationId="{82F6804A-1614-46DD-9A51-C7B6DF8A6C4F}"/>
          </ac:picMkLst>
        </pc:picChg>
      </pc:sldChg>
      <pc:sldChg chg="addSp delSp modSp modAnim modNotesTx">
        <pc:chgData name="Jennie Kerwin" userId="89cc6116eb6c0dac" providerId="LiveId" clId="{C0D9BEBE-DEF8-4BA8-82B8-244B23993E35}" dt="2021-02-10T16:05:28.015" v="3606" actId="20577"/>
        <pc:sldMkLst>
          <pc:docMk/>
          <pc:sldMk cId="2420850340" sldId="325"/>
        </pc:sldMkLst>
        <pc:spChg chg="mod">
          <ac:chgData name="Jennie Kerwin" userId="89cc6116eb6c0dac" providerId="LiveId" clId="{C0D9BEBE-DEF8-4BA8-82B8-244B23993E35}" dt="2021-02-10T15:43:02.161" v="2877" actId="313"/>
          <ac:spMkLst>
            <pc:docMk/>
            <pc:sldMk cId="2420850340" sldId="325"/>
            <ac:spMk id="5" creationId="{CE52DFCE-4906-4A57-B15C-CAD28E8A5309}"/>
          </ac:spMkLst>
        </pc:spChg>
        <pc:spChg chg="mod topLvl">
          <ac:chgData name="Jennie Kerwin" userId="89cc6116eb6c0dac" providerId="LiveId" clId="{C0D9BEBE-DEF8-4BA8-82B8-244B23993E35}" dt="2021-02-10T15:48:52.997" v="3094" actId="6549"/>
          <ac:spMkLst>
            <pc:docMk/>
            <pc:sldMk cId="2420850340" sldId="325"/>
            <ac:spMk id="9" creationId="{17E0FA4E-A33F-4AC2-8FAE-1A384B5CBB98}"/>
          </ac:spMkLst>
        </pc:spChg>
        <pc:spChg chg="add mod">
          <ac:chgData name="Jennie Kerwin" userId="89cc6116eb6c0dac" providerId="LiveId" clId="{C0D9BEBE-DEF8-4BA8-82B8-244B23993E35}" dt="2021-02-10T15:51:15.136" v="3165" actId="14100"/>
          <ac:spMkLst>
            <pc:docMk/>
            <pc:sldMk cId="2420850340" sldId="325"/>
            <ac:spMk id="11" creationId="{B55DF02D-D8AF-499D-A529-21C840069026}"/>
          </ac:spMkLst>
        </pc:spChg>
        <pc:spChg chg="add mod">
          <ac:chgData name="Jennie Kerwin" userId="89cc6116eb6c0dac" providerId="LiveId" clId="{C0D9BEBE-DEF8-4BA8-82B8-244B23993E35}" dt="2021-02-10T15:52:20.377" v="3221" actId="14100"/>
          <ac:spMkLst>
            <pc:docMk/>
            <pc:sldMk cId="2420850340" sldId="325"/>
            <ac:spMk id="12" creationId="{88421D33-2281-4A9E-83D8-BD86500B96CA}"/>
          </ac:spMkLst>
        </pc:spChg>
        <pc:spChg chg="add mod">
          <ac:chgData name="Jennie Kerwin" userId="89cc6116eb6c0dac" providerId="LiveId" clId="{C0D9BEBE-DEF8-4BA8-82B8-244B23993E35}" dt="2021-02-10T16:05:28.015" v="3606" actId="20577"/>
          <ac:spMkLst>
            <pc:docMk/>
            <pc:sldMk cId="2420850340" sldId="325"/>
            <ac:spMk id="13" creationId="{041129A4-E810-4604-B5A4-C4965FA251E8}"/>
          </ac:spMkLst>
        </pc:spChg>
        <pc:grpChg chg="del">
          <ac:chgData name="Jennie Kerwin" userId="89cc6116eb6c0dac" providerId="LiveId" clId="{C0D9BEBE-DEF8-4BA8-82B8-244B23993E35}" dt="2021-02-10T15:48:37.465" v="3080" actId="478"/>
          <ac:grpSpMkLst>
            <pc:docMk/>
            <pc:sldMk cId="2420850340" sldId="325"/>
            <ac:grpSpMk id="6" creationId="{7C06902D-F772-4438-B800-E3543B1DF022}"/>
          </ac:grpSpMkLst>
        </pc:grpChg>
        <pc:picChg chg="add mod">
          <ac:chgData name="Jennie Kerwin" userId="89cc6116eb6c0dac" providerId="LiveId" clId="{C0D9BEBE-DEF8-4BA8-82B8-244B23993E35}" dt="2021-02-10T15:49:49.989" v="3098" actId="1440"/>
          <ac:picMkLst>
            <pc:docMk/>
            <pc:sldMk cId="2420850340" sldId="325"/>
            <ac:picMk id="3" creationId="{6E20D1FB-01D7-43FC-9C0D-80749E37F5C9}"/>
          </ac:picMkLst>
        </pc:picChg>
        <pc:picChg chg="del topLvl">
          <ac:chgData name="Jennie Kerwin" userId="89cc6116eb6c0dac" providerId="LiveId" clId="{C0D9BEBE-DEF8-4BA8-82B8-244B23993E35}" dt="2021-02-10T15:48:37.465" v="3080" actId="478"/>
          <ac:picMkLst>
            <pc:docMk/>
            <pc:sldMk cId="2420850340" sldId="325"/>
            <ac:picMk id="4" creationId="{D92A3ABF-DA1F-4CC9-AB99-359F29147F73}"/>
          </ac:picMkLst>
        </pc:picChg>
        <pc:picChg chg="add mod">
          <ac:chgData name="Jennie Kerwin" userId="89cc6116eb6c0dac" providerId="LiveId" clId="{C0D9BEBE-DEF8-4BA8-82B8-244B23993E35}" dt="2021-02-10T15:51:11.346" v="3163" actId="1076"/>
          <ac:picMkLst>
            <pc:docMk/>
            <pc:sldMk cId="2420850340" sldId="325"/>
            <ac:picMk id="7" creationId="{848EC93B-5EFF-4193-AB1D-EB53B802AF1C}"/>
          </ac:picMkLst>
        </pc:picChg>
        <pc:picChg chg="add mod">
          <ac:chgData name="Jennie Kerwin" userId="89cc6116eb6c0dac" providerId="LiveId" clId="{C0D9BEBE-DEF8-4BA8-82B8-244B23993E35}" dt="2021-02-10T15:48:45.126" v="3083" actId="1076"/>
          <ac:picMkLst>
            <pc:docMk/>
            <pc:sldMk cId="2420850340" sldId="325"/>
            <ac:picMk id="8" creationId="{6F3BDAF4-56A7-42A6-8B13-297E1CFA8777}"/>
          </ac:picMkLst>
        </pc:picChg>
      </pc:sldChg>
      <pc:sldChg chg="addSp delSp modSp modAnim modNotesTx">
        <pc:chgData name="Jennie Kerwin" userId="89cc6116eb6c0dac" providerId="LiveId" clId="{C0D9BEBE-DEF8-4BA8-82B8-244B23993E35}" dt="2021-02-10T10:51:02.557" v="1476" actId="20577"/>
        <pc:sldMkLst>
          <pc:docMk/>
          <pc:sldMk cId="2564287131" sldId="326"/>
        </pc:sldMkLst>
        <pc:spChg chg="del">
          <ac:chgData name="Jennie Kerwin" userId="89cc6116eb6c0dac" providerId="LiveId" clId="{C0D9BEBE-DEF8-4BA8-82B8-244B23993E35}" dt="2021-02-09T15:23:44.673" v="77" actId="478"/>
          <ac:spMkLst>
            <pc:docMk/>
            <pc:sldMk cId="2564287131" sldId="326"/>
            <ac:spMk id="8" creationId="{FB5E629B-EEE7-4D9D-9009-F98615C4A3F4}"/>
          </ac:spMkLst>
        </pc:spChg>
        <pc:spChg chg="add mod">
          <ac:chgData name="Jennie Kerwin" userId="89cc6116eb6c0dac" providerId="LiveId" clId="{C0D9BEBE-DEF8-4BA8-82B8-244B23993E35}" dt="2021-02-09T15:24:51.474" v="134" actId="1076"/>
          <ac:spMkLst>
            <pc:docMk/>
            <pc:sldMk cId="2564287131" sldId="326"/>
            <ac:spMk id="11" creationId="{5A781E28-02BC-4317-8B10-021D1F80BA62}"/>
          </ac:spMkLst>
        </pc:spChg>
        <pc:spChg chg="mod">
          <ac:chgData name="Jennie Kerwin" userId="89cc6116eb6c0dac" providerId="LiveId" clId="{C0D9BEBE-DEF8-4BA8-82B8-244B23993E35}" dt="2021-02-10T10:51:02.557" v="1476" actId="20577"/>
          <ac:spMkLst>
            <pc:docMk/>
            <pc:sldMk cId="2564287131" sldId="326"/>
            <ac:spMk id="12" creationId="{B69677ED-5C54-4353-B94F-C526DD00205C}"/>
          </ac:spMkLst>
        </pc:spChg>
        <pc:spChg chg="add mod">
          <ac:chgData name="Jennie Kerwin" userId="89cc6116eb6c0dac" providerId="LiveId" clId="{C0D9BEBE-DEF8-4BA8-82B8-244B23993E35}" dt="2021-02-09T15:31:42.785" v="228" actId="1076"/>
          <ac:spMkLst>
            <pc:docMk/>
            <pc:sldMk cId="2564287131" sldId="326"/>
            <ac:spMk id="13" creationId="{D145326A-EDB3-456E-9942-DF901562D31C}"/>
          </ac:spMkLst>
        </pc:spChg>
        <pc:spChg chg="add mod">
          <ac:chgData name="Jennie Kerwin" userId="89cc6116eb6c0dac" providerId="LiveId" clId="{C0D9BEBE-DEF8-4BA8-82B8-244B23993E35}" dt="2021-02-10T09:23:10.756" v="642" actId="1076"/>
          <ac:spMkLst>
            <pc:docMk/>
            <pc:sldMk cId="2564287131" sldId="326"/>
            <ac:spMk id="15" creationId="{DC6CF69B-C73D-4BDC-92CB-B9D4CDE715A1}"/>
          </ac:spMkLst>
        </pc:spChg>
        <pc:spChg chg="add mod">
          <ac:chgData name="Jennie Kerwin" userId="89cc6116eb6c0dac" providerId="LiveId" clId="{C0D9BEBE-DEF8-4BA8-82B8-244B23993E35}" dt="2021-02-10T09:23:13.687" v="643" actId="1076"/>
          <ac:spMkLst>
            <pc:docMk/>
            <pc:sldMk cId="2564287131" sldId="326"/>
            <ac:spMk id="18" creationId="{88603E14-6D6E-4922-8C37-EEFC2DA2FD7F}"/>
          </ac:spMkLst>
        </pc:spChg>
        <pc:spChg chg="add mod">
          <ac:chgData name="Jennie Kerwin" userId="89cc6116eb6c0dac" providerId="LiveId" clId="{C0D9BEBE-DEF8-4BA8-82B8-244B23993E35}" dt="2021-02-09T15:32:23.905" v="248" actId="313"/>
          <ac:spMkLst>
            <pc:docMk/>
            <pc:sldMk cId="2564287131" sldId="326"/>
            <ac:spMk id="19" creationId="{9689DC14-1461-4670-A38F-83E7899FBE91}"/>
          </ac:spMkLst>
        </pc:spChg>
        <pc:graphicFrameChg chg="add mod modGraphic">
          <ac:chgData name="Jennie Kerwin" userId="89cc6116eb6c0dac" providerId="LiveId" clId="{C0D9BEBE-DEF8-4BA8-82B8-244B23993E35}" dt="2021-02-09T15:28:22.915" v="199" actId="14734"/>
          <ac:graphicFrameMkLst>
            <pc:docMk/>
            <pc:sldMk cId="2564287131" sldId="326"/>
            <ac:graphicFrameMk id="3" creationId="{59BE722B-CB76-49D0-B366-F600990EF97E}"/>
          </ac:graphicFrameMkLst>
        </pc:graphicFrameChg>
        <pc:graphicFrameChg chg="add mod">
          <ac:chgData name="Jennie Kerwin" userId="89cc6116eb6c0dac" providerId="LiveId" clId="{C0D9BEBE-DEF8-4BA8-82B8-244B23993E35}" dt="2021-02-09T15:31:34.013" v="226" actId="1076"/>
          <ac:graphicFrameMkLst>
            <pc:docMk/>
            <pc:sldMk cId="2564287131" sldId="326"/>
            <ac:graphicFrameMk id="14" creationId="{5BDE9F15-B754-4F70-AC87-35250842198C}"/>
          </ac:graphicFrameMkLst>
        </pc:graphicFrameChg>
        <pc:graphicFrameChg chg="add mod modGraphic">
          <ac:chgData name="Jennie Kerwin" userId="89cc6116eb6c0dac" providerId="LiveId" clId="{C0D9BEBE-DEF8-4BA8-82B8-244B23993E35}" dt="2021-02-09T15:30:16.254" v="214" actId="1076"/>
          <ac:graphicFrameMkLst>
            <pc:docMk/>
            <pc:sldMk cId="2564287131" sldId="326"/>
            <ac:graphicFrameMk id="16" creationId="{214708C7-A9BD-4A10-B068-5A29FE187A7D}"/>
          </ac:graphicFrameMkLst>
        </pc:graphicFrameChg>
        <pc:picChg chg="del">
          <ac:chgData name="Jennie Kerwin" userId="89cc6116eb6c0dac" providerId="LiveId" clId="{C0D9BEBE-DEF8-4BA8-82B8-244B23993E35}" dt="2021-02-09T15:23:44.673" v="77" actId="478"/>
          <ac:picMkLst>
            <pc:docMk/>
            <pc:sldMk cId="2564287131" sldId="326"/>
            <ac:picMk id="5" creationId="{137B17CE-1BD7-4264-B22F-182EEB4FA10E}"/>
          </ac:picMkLst>
        </pc:picChg>
        <pc:picChg chg="del">
          <ac:chgData name="Jennie Kerwin" userId="89cc6116eb6c0dac" providerId="LiveId" clId="{C0D9BEBE-DEF8-4BA8-82B8-244B23993E35}" dt="2021-02-09T15:23:44.673" v="77" actId="478"/>
          <ac:picMkLst>
            <pc:docMk/>
            <pc:sldMk cId="2564287131" sldId="326"/>
            <ac:picMk id="9" creationId="{D97312E7-171A-4C91-A616-29198D133B6D}"/>
          </ac:picMkLst>
        </pc:picChg>
        <pc:picChg chg="del">
          <ac:chgData name="Jennie Kerwin" userId="89cc6116eb6c0dac" providerId="LiveId" clId="{C0D9BEBE-DEF8-4BA8-82B8-244B23993E35}" dt="2021-02-09T15:23:44.673" v="77" actId="478"/>
          <ac:picMkLst>
            <pc:docMk/>
            <pc:sldMk cId="2564287131" sldId="326"/>
            <ac:picMk id="17" creationId="{28F21F84-0BF3-43D6-B26E-A2D32BF2FDFF}"/>
          </ac:picMkLst>
        </pc:picChg>
      </pc:sldChg>
      <pc:sldChg chg="addSp delSp modSp delAnim modAnim">
        <pc:chgData name="Jennie Kerwin" userId="89cc6116eb6c0dac" providerId="LiveId" clId="{C0D9BEBE-DEF8-4BA8-82B8-244B23993E35}" dt="2021-02-10T16:33:06.361" v="3613"/>
        <pc:sldMkLst>
          <pc:docMk/>
          <pc:sldMk cId="1454668403" sldId="327"/>
        </pc:sldMkLst>
        <pc:spChg chg="add del">
          <ac:chgData name="Jennie Kerwin" userId="89cc6116eb6c0dac" providerId="LiveId" clId="{C0D9BEBE-DEF8-4BA8-82B8-244B23993E35}" dt="2021-02-09T15:55:56.954" v="264" actId="478"/>
          <ac:spMkLst>
            <pc:docMk/>
            <pc:sldMk cId="1454668403" sldId="327"/>
            <ac:spMk id="6" creationId="{444BE74A-B7CD-40A1-B90F-F1B73BA71F20}"/>
          </ac:spMkLst>
        </pc:spChg>
        <pc:spChg chg="add del mod">
          <ac:chgData name="Jennie Kerwin" userId="89cc6116eb6c0dac" providerId="LiveId" clId="{C0D9BEBE-DEF8-4BA8-82B8-244B23993E35}" dt="2021-02-09T15:57:20.076" v="267" actId="478"/>
          <ac:spMkLst>
            <pc:docMk/>
            <pc:sldMk cId="1454668403" sldId="327"/>
            <ac:spMk id="8" creationId="{EA261075-D36D-43FD-85FF-890B86881C49}"/>
          </ac:spMkLst>
        </pc:spChg>
        <pc:spChg chg="mod">
          <ac:chgData name="Jennie Kerwin" userId="89cc6116eb6c0dac" providerId="LiveId" clId="{C0D9BEBE-DEF8-4BA8-82B8-244B23993E35}" dt="2021-02-10T10:50:44.219" v="1474" actId="6549"/>
          <ac:spMkLst>
            <pc:docMk/>
            <pc:sldMk cId="1454668403" sldId="327"/>
            <ac:spMk id="12" creationId="{B69677ED-5C54-4353-B94F-C526DD00205C}"/>
          </ac:spMkLst>
        </pc:spChg>
        <pc:spChg chg="del">
          <ac:chgData name="Jennie Kerwin" userId="89cc6116eb6c0dac" providerId="LiveId" clId="{C0D9BEBE-DEF8-4BA8-82B8-244B23993E35}" dt="2021-02-09T15:55:07.448" v="257" actId="478"/>
          <ac:spMkLst>
            <pc:docMk/>
            <pc:sldMk cId="1454668403" sldId="327"/>
            <ac:spMk id="13" creationId="{D145326A-EDB3-456E-9942-DF901562D31C}"/>
          </ac:spMkLst>
        </pc:spChg>
        <pc:spChg chg="del">
          <ac:chgData name="Jennie Kerwin" userId="89cc6116eb6c0dac" providerId="LiveId" clId="{C0D9BEBE-DEF8-4BA8-82B8-244B23993E35}" dt="2021-02-09T15:55:08.898" v="258" actId="478"/>
          <ac:spMkLst>
            <pc:docMk/>
            <pc:sldMk cId="1454668403" sldId="327"/>
            <ac:spMk id="15" creationId="{DC6CF69B-C73D-4BDC-92CB-B9D4CDE715A1}"/>
          </ac:spMkLst>
        </pc:spChg>
        <pc:spChg chg="del mod">
          <ac:chgData name="Jennie Kerwin" userId="89cc6116eb6c0dac" providerId="LiveId" clId="{C0D9BEBE-DEF8-4BA8-82B8-244B23993E35}" dt="2021-02-09T15:55:12.799" v="261" actId="478"/>
          <ac:spMkLst>
            <pc:docMk/>
            <pc:sldMk cId="1454668403" sldId="327"/>
            <ac:spMk id="18" creationId="{88603E14-6D6E-4922-8C37-EEFC2DA2FD7F}"/>
          </ac:spMkLst>
        </pc:spChg>
        <pc:spChg chg="add mod">
          <ac:chgData name="Jennie Kerwin" userId="89cc6116eb6c0dac" providerId="LiveId" clId="{C0D9BEBE-DEF8-4BA8-82B8-244B23993E35}" dt="2021-02-10T09:23:23.677" v="644" actId="20577"/>
          <ac:spMkLst>
            <pc:docMk/>
            <pc:sldMk cId="1454668403" sldId="327"/>
            <ac:spMk id="20" creationId="{66B6D575-0733-4525-845C-C1EDC2399CBC}"/>
          </ac:spMkLst>
        </pc:spChg>
        <pc:graphicFrameChg chg="add del">
          <ac:chgData name="Jennie Kerwin" userId="89cc6116eb6c0dac" providerId="LiveId" clId="{C0D9BEBE-DEF8-4BA8-82B8-244B23993E35}" dt="2021-02-09T15:55:56.954" v="264" actId="478"/>
          <ac:graphicFrameMkLst>
            <pc:docMk/>
            <pc:sldMk cId="1454668403" sldId="327"/>
            <ac:graphicFrameMk id="5" creationId="{5B0B13BE-A3EA-4BBD-AA11-42D5EB031546}"/>
          </ac:graphicFrameMkLst>
        </pc:graphicFrameChg>
        <pc:graphicFrameChg chg="add del mod">
          <ac:chgData name="Jennie Kerwin" userId="89cc6116eb6c0dac" providerId="LiveId" clId="{C0D9BEBE-DEF8-4BA8-82B8-244B23993E35}" dt="2021-02-09T15:57:20.076" v="267" actId="478"/>
          <ac:graphicFrameMkLst>
            <pc:docMk/>
            <pc:sldMk cId="1454668403" sldId="327"/>
            <ac:graphicFrameMk id="7" creationId="{B4097BC6-3B2F-4311-B6D1-EE92784128A7}"/>
          </ac:graphicFrameMkLst>
        </pc:graphicFrameChg>
        <pc:graphicFrameChg chg="add mod modGraphic">
          <ac:chgData name="Jennie Kerwin" userId="89cc6116eb6c0dac" providerId="LiveId" clId="{C0D9BEBE-DEF8-4BA8-82B8-244B23993E35}" dt="2021-02-09T15:59:10.674" v="351" actId="14100"/>
          <ac:graphicFrameMkLst>
            <pc:docMk/>
            <pc:sldMk cId="1454668403" sldId="327"/>
            <ac:graphicFrameMk id="9" creationId="{9B6C89F5-BCFD-4F13-970A-7677A1A32A19}"/>
          </ac:graphicFrameMkLst>
        </pc:graphicFrameChg>
      </pc:sldChg>
      <pc:sldChg chg="addSp delSp modSp delAnim modAnim">
        <pc:chgData name="Jennie Kerwin" userId="89cc6116eb6c0dac" providerId="LiveId" clId="{C0D9BEBE-DEF8-4BA8-82B8-244B23993E35}" dt="2021-02-10T16:33:44.302" v="3615"/>
        <pc:sldMkLst>
          <pc:docMk/>
          <pc:sldMk cId="785286082" sldId="328"/>
        </pc:sldMkLst>
        <pc:spChg chg="add mod">
          <ac:chgData name="Jennie Kerwin" userId="89cc6116eb6c0dac" providerId="LiveId" clId="{C0D9BEBE-DEF8-4BA8-82B8-244B23993E35}" dt="2021-02-10T09:45:42.597" v="1310" actId="207"/>
          <ac:spMkLst>
            <pc:docMk/>
            <pc:sldMk cId="785286082" sldId="328"/>
            <ac:spMk id="3" creationId="{12D126A3-067E-492B-8101-347DFC63DF4F}"/>
          </ac:spMkLst>
        </pc:spChg>
        <pc:spChg chg="add del">
          <ac:chgData name="Jennie Kerwin" userId="89cc6116eb6c0dac" providerId="LiveId" clId="{C0D9BEBE-DEF8-4BA8-82B8-244B23993E35}" dt="2021-02-10T10:22:34.340" v="1362"/>
          <ac:spMkLst>
            <pc:docMk/>
            <pc:sldMk cId="785286082" sldId="328"/>
            <ac:spMk id="5" creationId="{F4EFCC0D-C273-4364-A2B3-792599DA6BB4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7" creationId="{69815BE6-0D12-4454-BD7C-25AD35C77C5F}"/>
          </ac:spMkLst>
        </pc:spChg>
        <pc:spChg chg="add del">
          <ac:chgData name="Jennie Kerwin" userId="89cc6116eb6c0dac" providerId="LiveId" clId="{C0D9BEBE-DEF8-4BA8-82B8-244B23993E35}" dt="2021-02-09T17:59:11.292" v="582"/>
          <ac:spMkLst>
            <pc:docMk/>
            <pc:sldMk cId="785286082" sldId="328"/>
            <ac:spMk id="8" creationId="{5A6A2E2C-6CFD-4CF1-B9C8-92D4ED0BC409}"/>
          </ac:spMkLst>
        </pc:spChg>
        <pc:spChg chg="del">
          <ac:chgData name="Jennie Kerwin" userId="89cc6116eb6c0dac" providerId="LiveId" clId="{C0D9BEBE-DEF8-4BA8-82B8-244B23993E35}" dt="2021-02-09T17:45:06.888" v="354" actId="478"/>
          <ac:spMkLst>
            <pc:docMk/>
            <pc:sldMk cId="785286082" sldId="328"/>
            <ac:spMk id="11" creationId="{5A781E28-02BC-4317-8B10-021D1F80BA62}"/>
          </ac:spMkLst>
        </pc:spChg>
        <pc:spChg chg="mod">
          <ac:chgData name="Jennie Kerwin" userId="89cc6116eb6c0dac" providerId="LiveId" clId="{C0D9BEBE-DEF8-4BA8-82B8-244B23993E35}" dt="2021-02-10T10:50:38.408" v="1473" actId="20577"/>
          <ac:spMkLst>
            <pc:docMk/>
            <pc:sldMk cId="785286082" sldId="328"/>
            <ac:spMk id="12" creationId="{B69677ED-5C54-4353-B94F-C526DD00205C}"/>
          </ac:spMkLst>
        </pc:spChg>
        <pc:spChg chg="add mod">
          <ac:chgData name="Jennie Kerwin" userId="89cc6116eb6c0dac" providerId="LiveId" clId="{C0D9BEBE-DEF8-4BA8-82B8-244B23993E35}" dt="2021-02-10T09:41:13.885" v="996" actId="20577"/>
          <ac:spMkLst>
            <pc:docMk/>
            <pc:sldMk cId="785286082" sldId="328"/>
            <ac:spMk id="17" creationId="{211FA96E-4D73-4E2D-AB73-16AC89CD3212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18" creationId="{A047C398-D946-4C96-A70D-8FE315BAE3F0}"/>
          </ac:spMkLst>
        </pc:spChg>
        <pc:spChg chg="del">
          <ac:chgData name="Jennie Kerwin" userId="89cc6116eb6c0dac" providerId="LiveId" clId="{C0D9BEBE-DEF8-4BA8-82B8-244B23993E35}" dt="2021-02-09T17:45:12.739" v="360" actId="478"/>
          <ac:spMkLst>
            <pc:docMk/>
            <pc:sldMk cId="785286082" sldId="328"/>
            <ac:spMk id="19" creationId="{9689DC14-1461-4670-A38F-83E7899FBE91}"/>
          </ac:spMkLst>
        </pc:spChg>
        <pc:spChg chg="del">
          <ac:chgData name="Jennie Kerwin" userId="89cc6116eb6c0dac" providerId="LiveId" clId="{C0D9BEBE-DEF8-4BA8-82B8-244B23993E35}" dt="2021-02-09T17:45:07.778" v="355" actId="478"/>
          <ac:spMkLst>
            <pc:docMk/>
            <pc:sldMk cId="785286082" sldId="328"/>
            <ac:spMk id="20" creationId="{66B6D575-0733-4525-845C-C1EDC2399CBC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21" creationId="{B549C74A-D8F2-4EDC-8A91-EB760B492175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22" creationId="{FA4CE317-07EF-444B-9F3F-E4FD7C853C5A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23" creationId="{13E1C87E-7404-49B9-A892-5AFD21D1C06B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24" creationId="{8B31C57F-CFF7-4B66-A069-E2A49B641683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26" creationId="{12320553-60D0-47A0-8466-77D139CC1DBD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27" creationId="{39082A55-C78D-4CA2-99AA-C83ED623B1D4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28" creationId="{4B155109-C024-480A-BF31-4844BC739354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29" creationId="{7F24C286-0B07-47C7-95D3-72766B303647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30" creationId="{4D034B96-CE0F-41DB-A394-EAFA5D186919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31" creationId="{4961F513-678C-4628-B222-6264613C1DA5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32" creationId="{2C7BA4F8-FBA9-47C3-B310-8C1624B86480}"/>
          </ac:spMkLst>
        </pc:spChg>
        <pc:spChg chg="add del">
          <ac:chgData name="Jennie Kerwin" userId="89cc6116eb6c0dac" providerId="LiveId" clId="{C0D9BEBE-DEF8-4BA8-82B8-244B23993E35}" dt="2021-02-09T17:52:29.239" v="574"/>
          <ac:spMkLst>
            <pc:docMk/>
            <pc:sldMk cId="785286082" sldId="328"/>
            <ac:spMk id="34" creationId="{5281371D-6122-4BF3-AE23-C4A4FC2C9F5C}"/>
          </ac:spMkLst>
        </pc:spChg>
        <pc:spChg chg="add del">
          <ac:chgData name="Jennie Kerwin" userId="89cc6116eb6c0dac" providerId="LiveId" clId="{C0D9BEBE-DEF8-4BA8-82B8-244B23993E35}" dt="2021-02-09T17:52:29.239" v="574"/>
          <ac:spMkLst>
            <pc:docMk/>
            <pc:sldMk cId="785286082" sldId="328"/>
            <ac:spMk id="35" creationId="{D8521F08-32D1-4A41-8F66-A132E304395F}"/>
          </ac:spMkLst>
        </pc:spChg>
        <pc:spChg chg="add del">
          <ac:chgData name="Jennie Kerwin" userId="89cc6116eb6c0dac" providerId="LiveId" clId="{C0D9BEBE-DEF8-4BA8-82B8-244B23993E35}" dt="2021-02-09T17:52:29.239" v="574"/>
          <ac:spMkLst>
            <pc:docMk/>
            <pc:sldMk cId="785286082" sldId="328"/>
            <ac:spMk id="36" creationId="{D76B3A6D-E136-4063-A7B7-E0F67AF566ED}"/>
          </ac:spMkLst>
        </pc:spChg>
        <pc:spChg chg="add del">
          <ac:chgData name="Jennie Kerwin" userId="89cc6116eb6c0dac" providerId="LiveId" clId="{C0D9BEBE-DEF8-4BA8-82B8-244B23993E35}" dt="2021-02-09T17:52:29.239" v="574"/>
          <ac:spMkLst>
            <pc:docMk/>
            <pc:sldMk cId="785286082" sldId="328"/>
            <ac:spMk id="37" creationId="{F1E22CE7-BE64-4C37-A22E-9D542E5D2F98}"/>
          </ac:spMkLst>
        </pc:spChg>
        <pc:spChg chg="add del">
          <ac:chgData name="Jennie Kerwin" userId="89cc6116eb6c0dac" providerId="LiveId" clId="{C0D9BEBE-DEF8-4BA8-82B8-244B23993E35}" dt="2021-02-09T17:52:29.239" v="574"/>
          <ac:spMkLst>
            <pc:docMk/>
            <pc:sldMk cId="785286082" sldId="328"/>
            <ac:spMk id="38" creationId="{73D7AD2A-6BA2-4D56-B8E7-539724621FF3}"/>
          </ac:spMkLst>
        </pc:spChg>
        <pc:spChg chg="add del">
          <ac:chgData name="Jennie Kerwin" userId="89cc6116eb6c0dac" providerId="LiveId" clId="{C0D9BEBE-DEF8-4BA8-82B8-244B23993E35}" dt="2021-02-09T17:52:29.239" v="574"/>
          <ac:spMkLst>
            <pc:docMk/>
            <pc:sldMk cId="785286082" sldId="328"/>
            <ac:spMk id="39" creationId="{C4794C53-AEEF-47D6-BFC1-C25CF2598A34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40" creationId="{1532648C-6C53-4D72-A326-B46F66D91CFD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41" creationId="{EE3B92D1-7CB8-415F-B752-F0F53AA6C30A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42" creationId="{7561E020-CA9F-48E2-9E78-A77F282AC24C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43" creationId="{73386CBE-2718-4190-ACC3-1D3C6497E650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44" creationId="{4F97C749-4049-42E6-A597-B6B511D34FD3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45" creationId="{4907D426-B9CD-41CB-9CF5-AFE4AED0C826}"/>
          </ac:spMkLst>
        </pc:spChg>
        <pc:spChg chg="add del mod">
          <ac:chgData name="Jennie Kerwin" userId="89cc6116eb6c0dac" providerId="LiveId" clId="{C0D9BEBE-DEF8-4BA8-82B8-244B23993E35}" dt="2021-02-09T17:53:07.785" v="577" actId="478"/>
          <ac:spMkLst>
            <pc:docMk/>
            <pc:sldMk cId="785286082" sldId="328"/>
            <ac:spMk id="46" creationId="{C767D258-159F-4028-9774-29DFC0B166B7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47" creationId="{C01C1375-6215-486D-BF9F-DED73B4F5B4A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48" creationId="{D8EA53C0-947D-4B39-83D6-04EA005EEEF1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49" creationId="{1A00AF68-F1D3-42B2-8175-E3AC4D5DA04A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50" creationId="{87F0BEE7-FC65-44B2-94B2-412B7DBDEBDC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51" creationId="{AA9EC0C4-32EF-44E0-8C52-EA9AA8F821D3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52" creationId="{60C7501D-ACB9-4AB4-9B3C-5220BE76FEAB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53" creationId="{D7121B38-EAE3-45A9-8C80-7B0EC35CC0E6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54" creationId="{052F1633-3779-4EBF-926B-66E49724CF23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55" creationId="{E072B039-0B55-4D2A-9411-D4F1D2FD1CEB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56" creationId="{C370BD67-DD61-4D3B-A890-4A8EB1B9587A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57" creationId="{32AA600B-2E33-438D-94CE-64BB77DD8E5C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58" creationId="{5C0D7912-ADAB-42EC-A0C4-B0211E08239C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59" creationId="{39D9AA46-4CDD-4042-B94B-7826427A70B1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60" creationId="{A56B8E0E-7EE5-49A1-A48C-43D13E429699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61" creationId="{B167C445-F96E-4CEE-8C87-1B6273CEA58F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62" creationId="{32EBBC39-9A84-45E2-AB26-B2AA36183545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63" creationId="{3E94B986-197E-414D-8637-52E49D228C70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64" creationId="{3F748A44-DC3C-4E13-BF2E-A304C69FC5EE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65" creationId="{01BF4D81-6B84-4372-A231-46FEED66DF99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66" creationId="{90B8425F-8A9B-4710-993A-2B75757BF4A1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67" creationId="{7830E60D-FE80-4261-B403-CEB03B026001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68" creationId="{14C7B201-5831-49D8-9984-28DA32B0B554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69" creationId="{474D3E28-CAE1-4547-9765-7014E74DA46E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70" creationId="{DF464B37-A203-4328-A5F0-F82A2345AE2C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71" creationId="{061DAC51-2B7E-4F21-95A6-32C5F7C4515C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72" creationId="{C390F6B1-2E2E-4AEE-949A-277AEF8EAB97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73" creationId="{033BD739-5D28-456C-9E51-0E30AF972EA2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74" creationId="{AC7EBACB-33F4-4D63-B302-3C50D28D58C0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75" creationId="{167D3338-0E06-4C1C-9252-CFAD7C96F1BE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76" creationId="{765BD467-3681-4E6A-9240-E1A9087D767E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77" creationId="{FB0FD0B2-A103-46DF-9984-5DA4B3121FB9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78" creationId="{137E77E4-B4FE-4BDD-876D-F55723483CDB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79" creationId="{2129257E-B07C-435F-AC44-330BE8F67C57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80" creationId="{68FD728F-4F1C-4DF0-92DC-0A0DE50C36B0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81" creationId="{200A8560-5B28-4A19-9B66-B743884279E9}"/>
          </ac:spMkLst>
        </pc:spChg>
        <pc:spChg chg="add del mod">
          <ac:chgData name="Jennie Kerwin" userId="89cc6116eb6c0dac" providerId="LiveId" clId="{C0D9BEBE-DEF8-4BA8-82B8-244B23993E35}" dt="2021-02-10T09:41:42.752" v="997" actId="478"/>
          <ac:spMkLst>
            <pc:docMk/>
            <pc:sldMk cId="785286082" sldId="328"/>
            <ac:spMk id="82" creationId="{B7A26C98-2D48-447A-B08A-B95D6CE19410}"/>
          </ac:spMkLst>
        </pc:spChg>
        <pc:spChg chg="add mod">
          <ac:chgData name="Jennie Kerwin" userId="89cc6116eb6c0dac" providerId="LiveId" clId="{C0D9BEBE-DEF8-4BA8-82B8-244B23993E35}" dt="2021-02-10T09:45:55.969" v="1314" actId="1037"/>
          <ac:spMkLst>
            <pc:docMk/>
            <pc:sldMk cId="785286082" sldId="328"/>
            <ac:spMk id="84" creationId="{EADC8193-1B57-4CE0-A98D-F5419493A213}"/>
          </ac:spMkLst>
        </pc:spChg>
        <pc:spChg chg="add mod">
          <ac:chgData name="Jennie Kerwin" userId="89cc6116eb6c0dac" providerId="LiveId" clId="{C0D9BEBE-DEF8-4BA8-82B8-244B23993E35}" dt="2021-02-10T09:46:04.781" v="1316" actId="1076"/>
          <ac:spMkLst>
            <pc:docMk/>
            <pc:sldMk cId="785286082" sldId="328"/>
            <ac:spMk id="85" creationId="{57CE1C0F-5941-4EBB-BB3C-961653FBF7CD}"/>
          </ac:spMkLst>
        </pc:spChg>
        <pc:spChg chg="add mod">
          <ac:chgData name="Jennie Kerwin" userId="89cc6116eb6c0dac" providerId="LiveId" clId="{C0D9BEBE-DEF8-4BA8-82B8-244B23993E35}" dt="2021-02-10T09:46:12.211" v="1319" actId="1036"/>
          <ac:spMkLst>
            <pc:docMk/>
            <pc:sldMk cId="785286082" sldId="328"/>
            <ac:spMk id="86" creationId="{38A17819-1E41-41A0-8FED-3A9F1A0665C0}"/>
          </ac:spMkLst>
        </pc:spChg>
        <pc:spChg chg="add mod">
          <ac:chgData name="Jennie Kerwin" userId="89cc6116eb6c0dac" providerId="LiveId" clId="{C0D9BEBE-DEF8-4BA8-82B8-244B23993E35}" dt="2021-02-10T09:46:23.476" v="1321" actId="1076"/>
          <ac:spMkLst>
            <pc:docMk/>
            <pc:sldMk cId="785286082" sldId="328"/>
            <ac:spMk id="87" creationId="{95F9F554-DA1A-4B60-9714-081649F548EA}"/>
          </ac:spMkLst>
        </pc:spChg>
        <pc:spChg chg="add mod">
          <ac:chgData name="Jennie Kerwin" userId="89cc6116eb6c0dac" providerId="LiveId" clId="{C0D9BEBE-DEF8-4BA8-82B8-244B23993E35}" dt="2021-02-10T09:46:35.947" v="1324" actId="1035"/>
          <ac:spMkLst>
            <pc:docMk/>
            <pc:sldMk cId="785286082" sldId="328"/>
            <ac:spMk id="88" creationId="{DCEA4189-75A0-46CB-980A-1CB657B45C09}"/>
          </ac:spMkLst>
        </pc:spChg>
        <pc:spChg chg="add mod">
          <ac:chgData name="Jennie Kerwin" userId="89cc6116eb6c0dac" providerId="LiveId" clId="{C0D9BEBE-DEF8-4BA8-82B8-244B23993E35}" dt="2021-02-10T09:46:41.918" v="1326" actId="1076"/>
          <ac:spMkLst>
            <pc:docMk/>
            <pc:sldMk cId="785286082" sldId="328"/>
            <ac:spMk id="89" creationId="{8CB41464-265B-43FC-9749-D18C2E0B6971}"/>
          </ac:spMkLst>
        </pc:spChg>
        <pc:spChg chg="add mod">
          <ac:chgData name="Jennie Kerwin" userId="89cc6116eb6c0dac" providerId="LiveId" clId="{C0D9BEBE-DEF8-4BA8-82B8-244B23993E35}" dt="2021-02-10T09:46:51.931" v="1328" actId="1076"/>
          <ac:spMkLst>
            <pc:docMk/>
            <pc:sldMk cId="785286082" sldId="328"/>
            <ac:spMk id="90" creationId="{D1541CE0-205A-4C65-A59C-BA52B55F6EF7}"/>
          </ac:spMkLst>
        </pc:spChg>
        <pc:spChg chg="add mod">
          <ac:chgData name="Jennie Kerwin" userId="89cc6116eb6c0dac" providerId="LiveId" clId="{C0D9BEBE-DEF8-4BA8-82B8-244B23993E35}" dt="2021-02-10T09:47:00.051" v="1330" actId="1076"/>
          <ac:spMkLst>
            <pc:docMk/>
            <pc:sldMk cId="785286082" sldId="328"/>
            <ac:spMk id="91" creationId="{EC74E63B-396D-4B81-AF88-295A103A4B1C}"/>
          </ac:spMkLst>
        </pc:spChg>
        <pc:spChg chg="add mod">
          <ac:chgData name="Jennie Kerwin" userId="89cc6116eb6c0dac" providerId="LiveId" clId="{C0D9BEBE-DEF8-4BA8-82B8-244B23993E35}" dt="2021-02-10T09:47:13.486" v="1333" actId="1035"/>
          <ac:spMkLst>
            <pc:docMk/>
            <pc:sldMk cId="785286082" sldId="328"/>
            <ac:spMk id="92" creationId="{D68BC398-3062-467E-AFA3-651598778C1A}"/>
          </ac:spMkLst>
        </pc:spChg>
        <pc:spChg chg="add mod">
          <ac:chgData name="Jennie Kerwin" userId="89cc6116eb6c0dac" providerId="LiveId" clId="{C0D9BEBE-DEF8-4BA8-82B8-244B23993E35}" dt="2021-02-10T09:47:30.692" v="1344" actId="1038"/>
          <ac:spMkLst>
            <pc:docMk/>
            <pc:sldMk cId="785286082" sldId="328"/>
            <ac:spMk id="93" creationId="{6F3AC53E-9404-4CD4-92D9-D665F3BD8822}"/>
          </ac:spMkLst>
        </pc:spChg>
        <pc:spChg chg="add mod">
          <ac:chgData name="Jennie Kerwin" userId="89cc6116eb6c0dac" providerId="LiveId" clId="{C0D9BEBE-DEF8-4BA8-82B8-244B23993E35}" dt="2021-02-10T10:01:52.930" v="1346" actId="1076"/>
          <ac:spMkLst>
            <pc:docMk/>
            <pc:sldMk cId="785286082" sldId="328"/>
            <ac:spMk id="94" creationId="{53B0C6F2-486E-4C07-B838-5FB98B0B1793}"/>
          </ac:spMkLst>
        </pc:spChg>
        <pc:spChg chg="add mod">
          <ac:chgData name="Jennie Kerwin" userId="89cc6116eb6c0dac" providerId="LiveId" clId="{C0D9BEBE-DEF8-4BA8-82B8-244B23993E35}" dt="2021-02-10T10:01:58.574" v="1348" actId="1076"/>
          <ac:spMkLst>
            <pc:docMk/>
            <pc:sldMk cId="785286082" sldId="328"/>
            <ac:spMk id="95" creationId="{39576F69-2DBE-4B96-988F-B41B83BD152A}"/>
          </ac:spMkLst>
        </pc:spChg>
        <pc:spChg chg="add mod">
          <ac:chgData name="Jennie Kerwin" userId="89cc6116eb6c0dac" providerId="LiveId" clId="{C0D9BEBE-DEF8-4BA8-82B8-244B23993E35}" dt="2021-02-10T10:02:05.945" v="1350" actId="1076"/>
          <ac:spMkLst>
            <pc:docMk/>
            <pc:sldMk cId="785286082" sldId="328"/>
            <ac:spMk id="96" creationId="{945742BE-4FE5-4E8C-8228-48DC145D3B77}"/>
          </ac:spMkLst>
        </pc:spChg>
        <pc:spChg chg="add mod">
          <ac:chgData name="Jennie Kerwin" userId="89cc6116eb6c0dac" providerId="LiveId" clId="{C0D9BEBE-DEF8-4BA8-82B8-244B23993E35}" dt="2021-02-10T10:02:13.435" v="1352" actId="1076"/>
          <ac:spMkLst>
            <pc:docMk/>
            <pc:sldMk cId="785286082" sldId="328"/>
            <ac:spMk id="97" creationId="{603FBC58-2AF0-42AC-83FF-0994E1120C86}"/>
          </ac:spMkLst>
        </pc:spChg>
        <pc:spChg chg="add mod">
          <ac:chgData name="Jennie Kerwin" userId="89cc6116eb6c0dac" providerId="LiveId" clId="{C0D9BEBE-DEF8-4BA8-82B8-244B23993E35}" dt="2021-02-10T10:02:19.616" v="1354" actId="1076"/>
          <ac:spMkLst>
            <pc:docMk/>
            <pc:sldMk cId="785286082" sldId="328"/>
            <ac:spMk id="98" creationId="{A196987F-A0CD-4F61-9AA2-DDB4378FD89C}"/>
          </ac:spMkLst>
        </pc:spChg>
        <pc:spChg chg="add mod">
          <ac:chgData name="Jennie Kerwin" userId="89cc6116eb6c0dac" providerId="LiveId" clId="{C0D9BEBE-DEF8-4BA8-82B8-244B23993E35}" dt="2021-02-10T10:02:28.497" v="1356" actId="1076"/>
          <ac:spMkLst>
            <pc:docMk/>
            <pc:sldMk cId="785286082" sldId="328"/>
            <ac:spMk id="99" creationId="{79F5F7DE-B0AF-4F23-B2C9-A0A1D51BC3B6}"/>
          </ac:spMkLst>
        </pc:spChg>
        <pc:spChg chg="add mod">
          <ac:chgData name="Jennie Kerwin" userId="89cc6116eb6c0dac" providerId="LiveId" clId="{C0D9BEBE-DEF8-4BA8-82B8-244B23993E35}" dt="2021-02-10T10:02:34.839" v="1358" actId="1076"/>
          <ac:spMkLst>
            <pc:docMk/>
            <pc:sldMk cId="785286082" sldId="328"/>
            <ac:spMk id="100" creationId="{F6183ADE-156C-44C4-B267-B655509C54D8}"/>
          </ac:spMkLst>
        </pc:spChg>
        <pc:spChg chg="add mod">
          <ac:chgData name="Jennie Kerwin" userId="89cc6116eb6c0dac" providerId="LiveId" clId="{C0D9BEBE-DEF8-4BA8-82B8-244B23993E35}" dt="2021-02-10T10:02:43.181" v="1360" actId="1076"/>
          <ac:spMkLst>
            <pc:docMk/>
            <pc:sldMk cId="785286082" sldId="328"/>
            <ac:spMk id="101" creationId="{9AA9DF43-5966-452C-BDC9-FCEF7B7AC2B4}"/>
          </ac:spMkLst>
        </pc:spChg>
        <pc:spChg chg="add mod">
          <ac:chgData name="Jennie Kerwin" userId="89cc6116eb6c0dac" providerId="LiveId" clId="{C0D9BEBE-DEF8-4BA8-82B8-244B23993E35}" dt="2021-02-10T10:22:45.384" v="1364" actId="1076"/>
          <ac:spMkLst>
            <pc:docMk/>
            <pc:sldMk cId="785286082" sldId="328"/>
            <ac:spMk id="102" creationId="{3A818F30-11D6-43A3-BC9B-27B52B62D95D}"/>
          </ac:spMkLst>
        </pc:spChg>
        <pc:spChg chg="add mod">
          <ac:chgData name="Jennie Kerwin" userId="89cc6116eb6c0dac" providerId="LiveId" clId="{C0D9BEBE-DEF8-4BA8-82B8-244B23993E35}" dt="2021-02-10T10:22:54.916" v="1367" actId="1076"/>
          <ac:spMkLst>
            <pc:docMk/>
            <pc:sldMk cId="785286082" sldId="328"/>
            <ac:spMk id="103" creationId="{1784E106-78EB-479A-9C1C-20F45FC322BC}"/>
          </ac:spMkLst>
        </pc:spChg>
        <pc:spChg chg="add mod">
          <ac:chgData name="Jennie Kerwin" userId="89cc6116eb6c0dac" providerId="LiveId" clId="{C0D9BEBE-DEF8-4BA8-82B8-244B23993E35}" dt="2021-02-10T10:22:59.870" v="1369" actId="1076"/>
          <ac:spMkLst>
            <pc:docMk/>
            <pc:sldMk cId="785286082" sldId="328"/>
            <ac:spMk id="104" creationId="{056AF627-2262-46D2-9847-16AA7F1667DE}"/>
          </ac:spMkLst>
        </pc:spChg>
        <pc:spChg chg="add mod">
          <ac:chgData name="Jennie Kerwin" userId="89cc6116eb6c0dac" providerId="LiveId" clId="{C0D9BEBE-DEF8-4BA8-82B8-244B23993E35}" dt="2021-02-10T10:25:29.038" v="1394" actId="1076"/>
          <ac:spMkLst>
            <pc:docMk/>
            <pc:sldMk cId="785286082" sldId="328"/>
            <ac:spMk id="105" creationId="{7C5799F3-AB8D-4E17-A99F-24B5E5C27E04}"/>
          </ac:spMkLst>
        </pc:spChg>
        <pc:spChg chg="add mod">
          <ac:chgData name="Jennie Kerwin" userId="89cc6116eb6c0dac" providerId="LiveId" clId="{C0D9BEBE-DEF8-4BA8-82B8-244B23993E35}" dt="2021-02-10T10:25:23.577" v="1393" actId="1076"/>
          <ac:spMkLst>
            <pc:docMk/>
            <pc:sldMk cId="785286082" sldId="328"/>
            <ac:spMk id="106" creationId="{628A9F9D-42EA-41A2-952F-7DFB6B324E1F}"/>
          </ac:spMkLst>
        </pc:spChg>
        <pc:spChg chg="add mod">
          <ac:chgData name="Jennie Kerwin" userId="89cc6116eb6c0dac" providerId="LiveId" clId="{C0D9BEBE-DEF8-4BA8-82B8-244B23993E35}" dt="2021-02-10T10:25:16.064" v="1392" actId="1076"/>
          <ac:spMkLst>
            <pc:docMk/>
            <pc:sldMk cId="785286082" sldId="328"/>
            <ac:spMk id="107" creationId="{71531095-9B30-4B64-8D38-40AE8F6A6C2F}"/>
          </ac:spMkLst>
        </pc:spChg>
        <pc:spChg chg="add mod">
          <ac:chgData name="Jennie Kerwin" userId="89cc6116eb6c0dac" providerId="LiveId" clId="{C0D9BEBE-DEF8-4BA8-82B8-244B23993E35}" dt="2021-02-10T10:23:25.683" v="1373" actId="1076"/>
          <ac:spMkLst>
            <pc:docMk/>
            <pc:sldMk cId="785286082" sldId="328"/>
            <ac:spMk id="108" creationId="{B23C56F6-5D4A-46DA-84F5-674F53B9A088}"/>
          </ac:spMkLst>
        </pc:spChg>
        <pc:spChg chg="add mod">
          <ac:chgData name="Jennie Kerwin" userId="89cc6116eb6c0dac" providerId="LiveId" clId="{C0D9BEBE-DEF8-4BA8-82B8-244B23993E35}" dt="2021-02-10T10:25:07.563" v="1390" actId="1076"/>
          <ac:spMkLst>
            <pc:docMk/>
            <pc:sldMk cId="785286082" sldId="328"/>
            <ac:spMk id="109" creationId="{D6C73F2C-9E99-4A0E-A890-551C8EC22CC1}"/>
          </ac:spMkLst>
        </pc:spChg>
        <pc:spChg chg="add mod">
          <ac:chgData name="Jennie Kerwin" userId="89cc6116eb6c0dac" providerId="LiveId" clId="{C0D9BEBE-DEF8-4BA8-82B8-244B23993E35}" dt="2021-02-10T10:25:13.324" v="1391" actId="1076"/>
          <ac:spMkLst>
            <pc:docMk/>
            <pc:sldMk cId="785286082" sldId="328"/>
            <ac:spMk id="110" creationId="{32E76A62-EAFA-4ED3-805C-8721AEE3AE43}"/>
          </ac:spMkLst>
        </pc:spChg>
        <pc:spChg chg="add mod">
          <ac:chgData name="Jennie Kerwin" userId="89cc6116eb6c0dac" providerId="LiveId" clId="{C0D9BEBE-DEF8-4BA8-82B8-244B23993E35}" dt="2021-02-10T10:23:39.106" v="1377" actId="1037"/>
          <ac:spMkLst>
            <pc:docMk/>
            <pc:sldMk cId="785286082" sldId="328"/>
            <ac:spMk id="111" creationId="{C44B345E-2703-4185-BEF2-1838833FA38E}"/>
          </ac:spMkLst>
        </pc:spChg>
        <pc:spChg chg="add mod">
          <ac:chgData name="Jennie Kerwin" userId="89cc6116eb6c0dac" providerId="LiveId" clId="{C0D9BEBE-DEF8-4BA8-82B8-244B23993E35}" dt="2021-02-10T10:23:39.106" v="1377" actId="1037"/>
          <ac:spMkLst>
            <pc:docMk/>
            <pc:sldMk cId="785286082" sldId="328"/>
            <ac:spMk id="112" creationId="{1361DC24-A74A-4385-BFB2-9C01204563A1}"/>
          </ac:spMkLst>
        </pc:spChg>
        <pc:spChg chg="add mod">
          <ac:chgData name="Jennie Kerwin" userId="89cc6116eb6c0dac" providerId="LiveId" clId="{C0D9BEBE-DEF8-4BA8-82B8-244B23993E35}" dt="2021-02-10T10:23:39.106" v="1377" actId="1037"/>
          <ac:spMkLst>
            <pc:docMk/>
            <pc:sldMk cId="785286082" sldId="328"/>
            <ac:spMk id="113" creationId="{E28A01B8-D2C6-416F-BA2C-A660BA9DC402}"/>
          </ac:spMkLst>
        </pc:spChg>
        <pc:spChg chg="add mod">
          <ac:chgData name="Jennie Kerwin" userId="89cc6116eb6c0dac" providerId="LiveId" clId="{C0D9BEBE-DEF8-4BA8-82B8-244B23993E35}" dt="2021-02-10T10:23:46.007" v="1379" actId="1076"/>
          <ac:spMkLst>
            <pc:docMk/>
            <pc:sldMk cId="785286082" sldId="328"/>
            <ac:spMk id="114" creationId="{9F91E0A1-CF4C-4FCC-89FD-94602578D47B}"/>
          </ac:spMkLst>
        </pc:spChg>
        <pc:spChg chg="add mod">
          <ac:chgData name="Jennie Kerwin" userId="89cc6116eb6c0dac" providerId="LiveId" clId="{C0D9BEBE-DEF8-4BA8-82B8-244B23993E35}" dt="2021-02-10T10:23:46.007" v="1379" actId="1076"/>
          <ac:spMkLst>
            <pc:docMk/>
            <pc:sldMk cId="785286082" sldId="328"/>
            <ac:spMk id="115" creationId="{DD79019D-175C-4F0C-86E7-26CC64F72969}"/>
          </ac:spMkLst>
        </pc:spChg>
        <pc:spChg chg="add mod">
          <ac:chgData name="Jennie Kerwin" userId="89cc6116eb6c0dac" providerId="LiveId" clId="{C0D9BEBE-DEF8-4BA8-82B8-244B23993E35}" dt="2021-02-10T10:23:46.007" v="1379" actId="1076"/>
          <ac:spMkLst>
            <pc:docMk/>
            <pc:sldMk cId="785286082" sldId="328"/>
            <ac:spMk id="116" creationId="{31B6F29D-9F9E-4C1A-A74D-A80819A8CD3F}"/>
          </ac:spMkLst>
        </pc:spChg>
        <pc:spChg chg="add mod">
          <ac:chgData name="Jennie Kerwin" userId="89cc6116eb6c0dac" providerId="LiveId" clId="{C0D9BEBE-DEF8-4BA8-82B8-244B23993E35}" dt="2021-02-10T10:23:58.489" v="1381" actId="1076"/>
          <ac:spMkLst>
            <pc:docMk/>
            <pc:sldMk cId="785286082" sldId="328"/>
            <ac:spMk id="117" creationId="{452B9EA3-4543-4C23-A7F3-9EF2716E8AA6}"/>
          </ac:spMkLst>
        </pc:spChg>
        <pc:spChg chg="add mod">
          <ac:chgData name="Jennie Kerwin" userId="89cc6116eb6c0dac" providerId="LiveId" clId="{C0D9BEBE-DEF8-4BA8-82B8-244B23993E35}" dt="2021-02-10T10:23:58.489" v="1381" actId="1076"/>
          <ac:spMkLst>
            <pc:docMk/>
            <pc:sldMk cId="785286082" sldId="328"/>
            <ac:spMk id="118" creationId="{63D9ADF0-7146-49BC-BD03-4905690ADAE4}"/>
          </ac:spMkLst>
        </pc:spChg>
        <pc:spChg chg="add mod">
          <ac:chgData name="Jennie Kerwin" userId="89cc6116eb6c0dac" providerId="LiveId" clId="{C0D9BEBE-DEF8-4BA8-82B8-244B23993E35}" dt="2021-02-10T10:23:58.489" v="1381" actId="1076"/>
          <ac:spMkLst>
            <pc:docMk/>
            <pc:sldMk cId="785286082" sldId="328"/>
            <ac:spMk id="119" creationId="{B8D88280-536E-44E9-8204-D72030C1F110}"/>
          </ac:spMkLst>
        </pc:spChg>
        <pc:spChg chg="add mod">
          <ac:chgData name="Jennie Kerwin" userId="89cc6116eb6c0dac" providerId="LiveId" clId="{C0D9BEBE-DEF8-4BA8-82B8-244B23993E35}" dt="2021-02-10T10:24:14.524" v="1383" actId="1076"/>
          <ac:spMkLst>
            <pc:docMk/>
            <pc:sldMk cId="785286082" sldId="328"/>
            <ac:spMk id="120" creationId="{1BDA19C9-2C00-4F50-B202-13E5CAE916B2}"/>
          </ac:spMkLst>
        </pc:spChg>
        <pc:spChg chg="add mod">
          <ac:chgData name="Jennie Kerwin" userId="89cc6116eb6c0dac" providerId="LiveId" clId="{C0D9BEBE-DEF8-4BA8-82B8-244B23993E35}" dt="2021-02-10T10:24:14.524" v="1383" actId="1076"/>
          <ac:spMkLst>
            <pc:docMk/>
            <pc:sldMk cId="785286082" sldId="328"/>
            <ac:spMk id="121" creationId="{FEE9EA38-06DD-4AC0-8619-B127F6D1AA73}"/>
          </ac:spMkLst>
        </pc:spChg>
        <pc:spChg chg="add mod">
          <ac:chgData name="Jennie Kerwin" userId="89cc6116eb6c0dac" providerId="LiveId" clId="{C0D9BEBE-DEF8-4BA8-82B8-244B23993E35}" dt="2021-02-10T10:24:14.524" v="1383" actId="1076"/>
          <ac:spMkLst>
            <pc:docMk/>
            <pc:sldMk cId="785286082" sldId="328"/>
            <ac:spMk id="122" creationId="{6DD8AFAA-CFE3-4621-B5FC-FE92E0B80633}"/>
          </ac:spMkLst>
        </pc:spChg>
        <pc:spChg chg="add mod">
          <ac:chgData name="Jennie Kerwin" userId="89cc6116eb6c0dac" providerId="LiveId" clId="{C0D9BEBE-DEF8-4BA8-82B8-244B23993E35}" dt="2021-02-10T10:24:29.215" v="1385" actId="1076"/>
          <ac:spMkLst>
            <pc:docMk/>
            <pc:sldMk cId="785286082" sldId="328"/>
            <ac:spMk id="123" creationId="{10795560-3AF7-4521-AF4C-E80EDF8BE6F7}"/>
          </ac:spMkLst>
        </pc:spChg>
        <pc:spChg chg="add mod">
          <ac:chgData name="Jennie Kerwin" userId="89cc6116eb6c0dac" providerId="LiveId" clId="{C0D9BEBE-DEF8-4BA8-82B8-244B23993E35}" dt="2021-02-10T10:24:29.215" v="1385" actId="1076"/>
          <ac:spMkLst>
            <pc:docMk/>
            <pc:sldMk cId="785286082" sldId="328"/>
            <ac:spMk id="124" creationId="{2CC88A3E-7004-4C97-B282-4B431D396464}"/>
          </ac:spMkLst>
        </pc:spChg>
        <pc:spChg chg="add mod">
          <ac:chgData name="Jennie Kerwin" userId="89cc6116eb6c0dac" providerId="LiveId" clId="{C0D9BEBE-DEF8-4BA8-82B8-244B23993E35}" dt="2021-02-10T10:24:29.215" v="1385" actId="1076"/>
          <ac:spMkLst>
            <pc:docMk/>
            <pc:sldMk cId="785286082" sldId="328"/>
            <ac:spMk id="125" creationId="{459D63D1-64FE-4FA5-A2BD-83AEF819B5D5}"/>
          </ac:spMkLst>
        </pc:spChg>
        <pc:spChg chg="add mod">
          <ac:chgData name="Jennie Kerwin" userId="89cc6116eb6c0dac" providerId="LiveId" clId="{C0D9BEBE-DEF8-4BA8-82B8-244B23993E35}" dt="2021-02-10T10:24:48.178" v="1387" actId="1076"/>
          <ac:spMkLst>
            <pc:docMk/>
            <pc:sldMk cId="785286082" sldId="328"/>
            <ac:spMk id="126" creationId="{A7AE406A-347F-4F24-A077-F4056E4AB9CE}"/>
          </ac:spMkLst>
        </pc:spChg>
        <pc:spChg chg="add mod">
          <ac:chgData name="Jennie Kerwin" userId="89cc6116eb6c0dac" providerId="LiveId" clId="{C0D9BEBE-DEF8-4BA8-82B8-244B23993E35}" dt="2021-02-10T10:24:48.178" v="1387" actId="1076"/>
          <ac:spMkLst>
            <pc:docMk/>
            <pc:sldMk cId="785286082" sldId="328"/>
            <ac:spMk id="127" creationId="{444FE21C-DAE4-45BA-A846-FA511CA5DA65}"/>
          </ac:spMkLst>
        </pc:spChg>
        <pc:spChg chg="add mod">
          <ac:chgData name="Jennie Kerwin" userId="89cc6116eb6c0dac" providerId="LiveId" clId="{C0D9BEBE-DEF8-4BA8-82B8-244B23993E35}" dt="2021-02-10T10:24:48.178" v="1387" actId="1076"/>
          <ac:spMkLst>
            <pc:docMk/>
            <pc:sldMk cId="785286082" sldId="328"/>
            <ac:spMk id="128" creationId="{5158546C-B35A-4229-88DC-47EA1BC087DF}"/>
          </ac:spMkLst>
        </pc:spChg>
        <pc:spChg chg="add mod">
          <ac:chgData name="Jennie Kerwin" userId="89cc6116eb6c0dac" providerId="LiveId" clId="{C0D9BEBE-DEF8-4BA8-82B8-244B23993E35}" dt="2021-02-10T10:24:48.178" v="1387" actId="1076"/>
          <ac:spMkLst>
            <pc:docMk/>
            <pc:sldMk cId="785286082" sldId="328"/>
            <ac:spMk id="129" creationId="{CB9F9335-21DB-4A77-85D1-84EC244236FF}"/>
          </ac:spMkLst>
        </pc:spChg>
        <pc:spChg chg="add mod">
          <ac:chgData name="Jennie Kerwin" userId="89cc6116eb6c0dac" providerId="LiveId" clId="{C0D9BEBE-DEF8-4BA8-82B8-244B23993E35}" dt="2021-02-10T10:24:48.178" v="1387" actId="1076"/>
          <ac:spMkLst>
            <pc:docMk/>
            <pc:sldMk cId="785286082" sldId="328"/>
            <ac:spMk id="130" creationId="{2915FF8E-3456-4CB3-A695-6115BC202F92}"/>
          </ac:spMkLst>
        </pc:spChg>
        <pc:spChg chg="add mod">
          <ac:chgData name="Jennie Kerwin" userId="89cc6116eb6c0dac" providerId="LiveId" clId="{C0D9BEBE-DEF8-4BA8-82B8-244B23993E35}" dt="2021-02-10T10:24:56.361" v="1389" actId="1076"/>
          <ac:spMkLst>
            <pc:docMk/>
            <pc:sldMk cId="785286082" sldId="328"/>
            <ac:spMk id="131" creationId="{8F9D6657-1282-43EB-B244-D1FE243E88F6}"/>
          </ac:spMkLst>
        </pc:spChg>
        <pc:spChg chg="add mod">
          <ac:chgData name="Jennie Kerwin" userId="89cc6116eb6c0dac" providerId="LiveId" clId="{C0D9BEBE-DEF8-4BA8-82B8-244B23993E35}" dt="2021-02-10T10:24:56.361" v="1389" actId="1076"/>
          <ac:spMkLst>
            <pc:docMk/>
            <pc:sldMk cId="785286082" sldId="328"/>
            <ac:spMk id="132" creationId="{5E715056-F8F6-4F16-AC51-CE7E67455EF3}"/>
          </ac:spMkLst>
        </pc:spChg>
        <pc:spChg chg="add mod">
          <ac:chgData name="Jennie Kerwin" userId="89cc6116eb6c0dac" providerId="LiveId" clId="{C0D9BEBE-DEF8-4BA8-82B8-244B23993E35}" dt="2021-02-10T10:24:56.361" v="1389" actId="1076"/>
          <ac:spMkLst>
            <pc:docMk/>
            <pc:sldMk cId="785286082" sldId="328"/>
            <ac:spMk id="133" creationId="{15A18A91-31AF-4A5E-A6E4-A01005F81F21}"/>
          </ac:spMkLst>
        </pc:spChg>
        <pc:spChg chg="add mod">
          <ac:chgData name="Jennie Kerwin" userId="89cc6116eb6c0dac" providerId="LiveId" clId="{C0D9BEBE-DEF8-4BA8-82B8-244B23993E35}" dt="2021-02-10T10:24:56.361" v="1389" actId="1076"/>
          <ac:spMkLst>
            <pc:docMk/>
            <pc:sldMk cId="785286082" sldId="328"/>
            <ac:spMk id="134" creationId="{FEF19D42-4296-4F0B-B2AC-96F15B5EB8E1}"/>
          </ac:spMkLst>
        </pc:spChg>
        <pc:spChg chg="add mod">
          <ac:chgData name="Jennie Kerwin" userId="89cc6116eb6c0dac" providerId="LiveId" clId="{C0D9BEBE-DEF8-4BA8-82B8-244B23993E35}" dt="2021-02-10T10:24:56.361" v="1389" actId="1076"/>
          <ac:spMkLst>
            <pc:docMk/>
            <pc:sldMk cId="785286082" sldId="328"/>
            <ac:spMk id="135" creationId="{8C804E51-138C-4642-B1FB-A72E14E44021}"/>
          </ac:spMkLst>
        </pc:spChg>
        <pc:spChg chg="add mod">
          <ac:chgData name="Jennie Kerwin" userId="89cc6116eb6c0dac" providerId="LiveId" clId="{C0D9BEBE-DEF8-4BA8-82B8-244B23993E35}" dt="2021-02-10T10:25:42.302" v="1396" actId="1076"/>
          <ac:spMkLst>
            <pc:docMk/>
            <pc:sldMk cId="785286082" sldId="328"/>
            <ac:spMk id="136" creationId="{03355EB0-C379-48A7-9E98-D6E498C70B2C}"/>
          </ac:spMkLst>
        </pc:spChg>
        <pc:spChg chg="add mod">
          <ac:chgData name="Jennie Kerwin" userId="89cc6116eb6c0dac" providerId="LiveId" clId="{C0D9BEBE-DEF8-4BA8-82B8-244B23993E35}" dt="2021-02-10T10:25:49.643" v="1398" actId="1076"/>
          <ac:spMkLst>
            <pc:docMk/>
            <pc:sldMk cId="785286082" sldId="328"/>
            <ac:spMk id="137" creationId="{00548046-E1C0-44FD-83F2-6A21A8FB0A42}"/>
          </ac:spMkLst>
        </pc:spChg>
        <pc:spChg chg="add mod">
          <ac:chgData name="Jennie Kerwin" userId="89cc6116eb6c0dac" providerId="LiveId" clId="{C0D9BEBE-DEF8-4BA8-82B8-244B23993E35}" dt="2021-02-10T10:25:58.296" v="1400" actId="1076"/>
          <ac:spMkLst>
            <pc:docMk/>
            <pc:sldMk cId="785286082" sldId="328"/>
            <ac:spMk id="138" creationId="{98369246-CDA4-4F5A-B91E-3FAD0E596512}"/>
          </ac:spMkLst>
        </pc:spChg>
        <pc:spChg chg="add mod">
          <ac:chgData name="Jennie Kerwin" userId="89cc6116eb6c0dac" providerId="LiveId" clId="{C0D9BEBE-DEF8-4BA8-82B8-244B23993E35}" dt="2021-02-10T10:26:05.517" v="1402" actId="1076"/>
          <ac:spMkLst>
            <pc:docMk/>
            <pc:sldMk cId="785286082" sldId="328"/>
            <ac:spMk id="139" creationId="{25D60A17-DC62-4E7D-BC72-FD2BDE2AC359}"/>
          </ac:spMkLst>
        </pc:spChg>
        <pc:spChg chg="add mod">
          <ac:chgData name="Jennie Kerwin" userId="89cc6116eb6c0dac" providerId="LiveId" clId="{C0D9BEBE-DEF8-4BA8-82B8-244B23993E35}" dt="2021-02-10T10:26:20.289" v="1404" actId="1076"/>
          <ac:spMkLst>
            <pc:docMk/>
            <pc:sldMk cId="785286082" sldId="328"/>
            <ac:spMk id="140" creationId="{50C754D8-7D9A-45B9-9B12-6F09EC5D6AEE}"/>
          </ac:spMkLst>
        </pc:spChg>
        <pc:spChg chg="add mod">
          <ac:chgData name="Jennie Kerwin" userId="89cc6116eb6c0dac" providerId="LiveId" clId="{C0D9BEBE-DEF8-4BA8-82B8-244B23993E35}" dt="2021-02-10T10:26:26.380" v="1406" actId="1076"/>
          <ac:spMkLst>
            <pc:docMk/>
            <pc:sldMk cId="785286082" sldId="328"/>
            <ac:spMk id="141" creationId="{FC5CCD7E-E169-480D-9C29-AF78CEDE0F10}"/>
          </ac:spMkLst>
        </pc:spChg>
        <pc:spChg chg="add mod">
          <ac:chgData name="Jennie Kerwin" userId="89cc6116eb6c0dac" providerId="LiveId" clId="{C0D9BEBE-DEF8-4BA8-82B8-244B23993E35}" dt="2021-02-10T10:26:32.543" v="1408" actId="1076"/>
          <ac:spMkLst>
            <pc:docMk/>
            <pc:sldMk cId="785286082" sldId="328"/>
            <ac:spMk id="142" creationId="{09A2B1EC-AE4C-44E1-8F6B-702CA5603301}"/>
          </ac:spMkLst>
        </pc:spChg>
        <pc:spChg chg="add mod">
          <ac:chgData name="Jennie Kerwin" userId="89cc6116eb6c0dac" providerId="LiveId" clId="{C0D9BEBE-DEF8-4BA8-82B8-244B23993E35}" dt="2021-02-10T10:26:40.215" v="1410" actId="1076"/>
          <ac:spMkLst>
            <pc:docMk/>
            <pc:sldMk cId="785286082" sldId="328"/>
            <ac:spMk id="143" creationId="{B46679C8-335E-4C21-8330-B29D3BA55B5D}"/>
          </ac:spMkLst>
        </pc:spChg>
        <pc:spChg chg="add mod">
          <ac:chgData name="Jennie Kerwin" userId="89cc6116eb6c0dac" providerId="LiveId" clId="{C0D9BEBE-DEF8-4BA8-82B8-244B23993E35}" dt="2021-02-10T10:26:46.426" v="1412" actId="1076"/>
          <ac:spMkLst>
            <pc:docMk/>
            <pc:sldMk cId="785286082" sldId="328"/>
            <ac:spMk id="144" creationId="{35EC9836-3A8A-4220-86B9-834F96CCC468}"/>
          </ac:spMkLst>
        </pc:spChg>
        <pc:spChg chg="add mod">
          <ac:chgData name="Jennie Kerwin" userId="89cc6116eb6c0dac" providerId="LiveId" clId="{C0D9BEBE-DEF8-4BA8-82B8-244B23993E35}" dt="2021-02-10T10:26:56.158" v="1414" actId="1076"/>
          <ac:spMkLst>
            <pc:docMk/>
            <pc:sldMk cId="785286082" sldId="328"/>
            <ac:spMk id="145" creationId="{01F9C735-328E-47BE-9B07-493720D0582D}"/>
          </ac:spMkLst>
        </pc:spChg>
        <pc:spChg chg="add mod">
          <ac:chgData name="Jennie Kerwin" userId="89cc6116eb6c0dac" providerId="LiveId" clId="{C0D9BEBE-DEF8-4BA8-82B8-244B23993E35}" dt="2021-02-10T10:27:03.058" v="1416" actId="1076"/>
          <ac:spMkLst>
            <pc:docMk/>
            <pc:sldMk cId="785286082" sldId="328"/>
            <ac:spMk id="146" creationId="{963B967B-3312-4CFF-BDE1-EF5E6F1FDDD7}"/>
          </ac:spMkLst>
        </pc:spChg>
        <pc:spChg chg="add mod">
          <ac:chgData name="Jennie Kerwin" userId="89cc6116eb6c0dac" providerId="LiveId" clId="{C0D9BEBE-DEF8-4BA8-82B8-244B23993E35}" dt="2021-02-10T10:27:10.542" v="1418" actId="1076"/>
          <ac:spMkLst>
            <pc:docMk/>
            <pc:sldMk cId="785286082" sldId="328"/>
            <ac:spMk id="147" creationId="{75DD0EF8-4582-48D3-87B3-D3C9E65E6191}"/>
          </ac:spMkLst>
        </pc:spChg>
        <pc:spChg chg="add mod">
          <ac:chgData name="Jennie Kerwin" userId="89cc6116eb6c0dac" providerId="LiveId" clId="{C0D9BEBE-DEF8-4BA8-82B8-244B23993E35}" dt="2021-02-10T10:27:17.483" v="1420" actId="1076"/>
          <ac:spMkLst>
            <pc:docMk/>
            <pc:sldMk cId="785286082" sldId="328"/>
            <ac:spMk id="148" creationId="{A47A0C02-D672-479C-8F8D-EF204E943F23}"/>
          </ac:spMkLst>
        </pc:spChg>
        <pc:spChg chg="add mod">
          <ac:chgData name="Jennie Kerwin" userId="89cc6116eb6c0dac" providerId="LiveId" clId="{C0D9BEBE-DEF8-4BA8-82B8-244B23993E35}" dt="2021-02-10T10:27:23.936" v="1422" actId="1076"/>
          <ac:spMkLst>
            <pc:docMk/>
            <pc:sldMk cId="785286082" sldId="328"/>
            <ac:spMk id="149" creationId="{64C06B89-B4BE-4D1C-87A6-8CC86BD3F16B}"/>
          </ac:spMkLst>
        </pc:spChg>
        <pc:spChg chg="add mod">
          <ac:chgData name="Jennie Kerwin" userId="89cc6116eb6c0dac" providerId="LiveId" clId="{C0D9BEBE-DEF8-4BA8-82B8-244B23993E35}" dt="2021-02-10T10:27:30.939" v="1424" actId="1076"/>
          <ac:spMkLst>
            <pc:docMk/>
            <pc:sldMk cId="785286082" sldId="328"/>
            <ac:spMk id="150" creationId="{196C2C42-1DB7-438E-825E-A78C22284F80}"/>
          </ac:spMkLst>
        </pc:spChg>
        <pc:spChg chg="add mod">
          <ac:chgData name="Jennie Kerwin" userId="89cc6116eb6c0dac" providerId="LiveId" clId="{C0D9BEBE-DEF8-4BA8-82B8-244B23993E35}" dt="2021-02-10T10:27:36.529" v="1426" actId="1076"/>
          <ac:spMkLst>
            <pc:docMk/>
            <pc:sldMk cId="785286082" sldId="328"/>
            <ac:spMk id="151" creationId="{32DC62B3-2980-4B72-B6D2-BC43FA6819C3}"/>
          </ac:spMkLst>
        </pc:spChg>
        <pc:spChg chg="add mod">
          <ac:chgData name="Jennie Kerwin" userId="89cc6116eb6c0dac" providerId="LiveId" clId="{C0D9BEBE-DEF8-4BA8-82B8-244B23993E35}" dt="2021-02-10T10:27:41.931" v="1428" actId="1076"/>
          <ac:spMkLst>
            <pc:docMk/>
            <pc:sldMk cId="785286082" sldId="328"/>
            <ac:spMk id="152" creationId="{B4F7973C-41F2-4F99-9DF5-C3944DE09ADD}"/>
          </ac:spMkLst>
        </pc:spChg>
        <pc:spChg chg="add mod">
          <ac:chgData name="Jennie Kerwin" userId="89cc6116eb6c0dac" providerId="LiveId" clId="{C0D9BEBE-DEF8-4BA8-82B8-244B23993E35}" dt="2021-02-10T10:27:47.362" v="1430" actId="1076"/>
          <ac:spMkLst>
            <pc:docMk/>
            <pc:sldMk cId="785286082" sldId="328"/>
            <ac:spMk id="153" creationId="{F868440C-B38F-475C-B5C1-B78F4714D6DD}"/>
          </ac:spMkLst>
        </pc:spChg>
        <pc:spChg chg="add mod">
          <ac:chgData name="Jennie Kerwin" userId="89cc6116eb6c0dac" providerId="LiveId" clId="{C0D9BEBE-DEF8-4BA8-82B8-244B23993E35}" dt="2021-02-10T10:27:52.623" v="1432" actId="1076"/>
          <ac:spMkLst>
            <pc:docMk/>
            <pc:sldMk cId="785286082" sldId="328"/>
            <ac:spMk id="154" creationId="{E172267A-B4DE-4B22-BEB3-76A9DA694BE1}"/>
          </ac:spMkLst>
        </pc:spChg>
        <pc:spChg chg="add mod">
          <ac:chgData name="Jennie Kerwin" userId="89cc6116eb6c0dac" providerId="LiveId" clId="{C0D9BEBE-DEF8-4BA8-82B8-244B23993E35}" dt="2021-02-10T10:27:59.727" v="1434" actId="1076"/>
          <ac:spMkLst>
            <pc:docMk/>
            <pc:sldMk cId="785286082" sldId="328"/>
            <ac:spMk id="155" creationId="{935B1C9E-BF92-4850-94F2-CD8D8FB3DABD}"/>
          </ac:spMkLst>
        </pc:spChg>
        <pc:spChg chg="add mod">
          <ac:chgData name="Jennie Kerwin" userId="89cc6116eb6c0dac" providerId="LiveId" clId="{C0D9BEBE-DEF8-4BA8-82B8-244B23993E35}" dt="2021-02-10T10:28:07.118" v="1436" actId="1076"/>
          <ac:spMkLst>
            <pc:docMk/>
            <pc:sldMk cId="785286082" sldId="328"/>
            <ac:spMk id="156" creationId="{B50486C3-CAA7-43E1-9299-B72B04717948}"/>
          </ac:spMkLst>
        </pc:spChg>
        <pc:spChg chg="add mod">
          <ac:chgData name="Jennie Kerwin" userId="89cc6116eb6c0dac" providerId="LiveId" clId="{C0D9BEBE-DEF8-4BA8-82B8-244B23993E35}" dt="2021-02-10T10:28:15.669" v="1438" actId="1076"/>
          <ac:spMkLst>
            <pc:docMk/>
            <pc:sldMk cId="785286082" sldId="328"/>
            <ac:spMk id="157" creationId="{FF065C70-01C6-4826-B527-EFA9D7FF3328}"/>
          </ac:spMkLst>
        </pc:spChg>
        <pc:spChg chg="add mod">
          <ac:chgData name="Jennie Kerwin" userId="89cc6116eb6c0dac" providerId="LiveId" clId="{C0D9BEBE-DEF8-4BA8-82B8-244B23993E35}" dt="2021-02-10T10:28:22.273" v="1440" actId="1076"/>
          <ac:spMkLst>
            <pc:docMk/>
            <pc:sldMk cId="785286082" sldId="328"/>
            <ac:spMk id="158" creationId="{D1ADD77B-B7D0-4137-B94A-425BCB171461}"/>
          </ac:spMkLst>
        </pc:spChg>
        <pc:spChg chg="add mod">
          <ac:chgData name="Jennie Kerwin" userId="89cc6116eb6c0dac" providerId="LiveId" clId="{C0D9BEBE-DEF8-4BA8-82B8-244B23993E35}" dt="2021-02-10T10:28:28.373" v="1442" actId="1076"/>
          <ac:spMkLst>
            <pc:docMk/>
            <pc:sldMk cId="785286082" sldId="328"/>
            <ac:spMk id="159" creationId="{71EAA7E7-1FDB-49D1-9E51-50D4371D402E}"/>
          </ac:spMkLst>
        </pc:spChg>
        <pc:spChg chg="add mod">
          <ac:chgData name="Jennie Kerwin" userId="89cc6116eb6c0dac" providerId="LiveId" clId="{C0D9BEBE-DEF8-4BA8-82B8-244B23993E35}" dt="2021-02-10T10:28:37.424" v="1444" actId="1076"/>
          <ac:spMkLst>
            <pc:docMk/>
            <pc:sldMk cId="785286082" sldId="328"/>
            <ac:spMk id="160" creationId="{2F3902D1-0A1D-4572-BA73-7D98F000FAB7}"/>
          </ac:spMkLst>
        </pc:spChg>
        <pc:spChg chg="add mod">
          <ac:chgData name="Jennie Kerwin" userId="89cc6116eb6c0dac" providerId="LiveId" clId="{C0D9BEBE-DEF8-4BA8-82B8-244B23993E35}" dt="2021-02-10T10:28:44.507" v="1446" actId="1076"/>
          <ac:spMkLst>
            <pc:docMk/>
            <pc:sldMk cId="785286082" sldId="328"/>
            <ac:spMk id="161" creationId="{32A67C24-C5A8-45CE-81BD-11AF332F5D68}"/>
          </ac:spMkLst>
        </pc:spChg>
        <pc:spChg chg="add mod">
          <ac:chgData name="Jennie Kerwin" userId="89cc6116eb6c0dac" providerId="LiveId" clId="{C0D9BEBE-DEF8-4BA8-82B8-244B23993E35}" dt="2021-02-10T10:28:52.929" v="1448" actId="1076"/>
          <ac:spMkLst>
            <pc:docMk/>
            <pc:sldMk cId="785286082" sldId="328"/>
            <ac:spMk id="162" creationId="{6B76776D-9B6E-4771-B461-C13D27B0ABF6}"/>
          </ac:spMkLst>
        </pc:spChg>
        <pc:spChg chg="add mod">
          <ac:chgData name="Jennie Kerwin" userId="89cc6116eb6c0dac" providerId="LiveId" clId="{C0D9BEBE-DEF8-4BA8-82B8-244B23993E35}" dt="2021-02-10T10:28:59.139" v="1450" actId="1076"/>
          <ac:spMkLst>
            <pc:docMk/>
            <pc:sldMk cId="785286082" sldId="328"/>
            <ac:spMk id="163" creationId="{B77856B4-6F05-4342-87B1-9EF54D44160A}"/>
          </ac:spMkLst>
        </pc:spChg>
        <pc:spChg chg="mod">
          <ac:chgData name="Jennie Kerwin" userId="89cc6116eb6c0dac" providerId="LiveId" clId="{C0D9BEBE-DEF8-4BA8-82B8-244B23993E35}" dt="2021-02-10T10:30:04.819" v="1466" actId="14100"/>
          <ac:spMkLst>
            <pc:docMk/>
            <pc:sldMk cId="785286082" sldId="328"/>
            <ac:spMk id="165" creationId="{EAA78969-E9FF-4FDF-A58A-A206EDC8FC19}"/>
          </ac:spMkLst>
        </pc:spChg>
        <pc:grpChg chg="add mod">
          <ac:chgData name="Jennie Kerwin" userId="89cc6116eb6c0dac" providerId="LiveId" clId="{C0D9BEBE-DEF8-4BA8-82B8-244B23993E35}" dt="2021-02-10T10:30:09.521" v="1468" actId="1076"/>
          <ac:grpSpMkLst>
            <pc:docMk/>
            <pc:sldMk cId="785286082" sldId="328"/>
            <ac:grpSpMk id="164" creationId="{363FA98D-DABA-46AC-B70F-54637448CA1F}"/>
          </ac:grpSpMkLst>
        </pc:grpChg>
        <pc:graphicFrameChg chg="del">
          <ac:chgData name="Jennie Kerwin" userId="89cc6116eb6c0dac" providerId="LiveId" clId="{C0D9BEBE-DEF8-4BA8-82B8-244B23993E35}" dt="2021-02-09T17:45:11.308" v="359" actId="478"/>
          <ac:graphicFrameMkLst>
            <pc:docMk/>
            <pc:sldMk cId="785286082" sldId="328"/>
            <ac:graphicFrameMk id="3" creationId="{59BE722B-CB76-49D0-B366-F600990EF97E}"/>
          </ac:graphicFrameMkLst>
        </pc:graphicFrameChg>
        <pc:graphicFrameChg chg="del">
          <ac:chgData name="Jennie Kerwin" userId="89cc6116eb6c0dac" providerId="LiveId" clId="{C0D9BEBE-DEF8-4BA8-82B8-244B23993E35}" dt="2021-02-09T17:45:08.758" v="356" actId="478"/>
          <ac:graphicFrameMkLst>
            <pc:docMk/>
            <pc:sldMk cId="785286082" sldId="328"/>
            <ac:graphicFrameMk id="9" creationId="{9B6C89F5-BCFD-4F13-970A-7677A1A32A19}"/>
          </ac:graphicFrameMkLst>
        </pc:graphicFrameChg>
        <pc:graphicFrameChg chg="del">
          <ac:chgData name="Jennie Kerwin" userId="89cc6116eb6c0dac" providerId="LiveId" clId="{C0D9BEBE-DEF8-4BA8-82B8-244B23993E35}" dt="2021-02-09T17:45:10.618" v="358" actId="478"/>
          <ac:graphicFrameMkLst>
            <pc:docMk/>
            <pc:sldMk cId="785286082" sldId="328"/>
            <ac:graphicFrameMk id="14" creationId="{5BDE9F15-B754-4F70-AC87-35250842198C}"/>
          </ac:graphicFrameMkLst>
        </pc:graphicFrameChg>
        <pc:graphicFrameChg chg="del">
          <ac:chgData name="Jennie Kerwin" userId="89cc6116eb6c0dac" providerId="LiveId" clId="{C0D9BEBE-DEF8-4BA8-82B8-244B23993E35}" dt="2021-02-09T17:45:09.808" v="357" actId="478"/>
          <ac:graphicFrameMkLst>
            <pc:docMk/>
            <pc:sldMk cId="785286082" sldId="328"/>
            <ac:graphicFrameMk id="16" creationId="{214708C7-A9BD-4A10-B068-5A29FE187A7D}"/>
          </ac:graphicFrameMkLst>
        </pc:graphicFrameChg>
        <pc:picChg chg="add del">
          <ac:chgData name="Jennie Kerwin" userId="89cc6116eb6c0dac" providerId="LiveId" clId="{C0D9BEBE-DEF8-4BA8-82B8-244B23993E35}" dt="2021-02-09T17:45:17.560" v="362" actId="478"/>
          <ac:picMkLst>
            <pc:docMk/>
            <pc:sldMk cId="785286082" sldId="328"/>
            <ac:picMk id="5" creationId="{99FF9758-29D6-4C1A-9B0B-2B56C9FA9A2E}"/>
          </ac:picMkLst>
        </pc:picChg>
        <pc:picChg chg="add mod">
          <ac:chgData name="Jennie Kerwin" userId="89cc6116eb6c0dac" providerId="LiveId" clId="{C0D9BEBE-DEF8-4BA8-82B8-244B23993E35}" dt="2021-02-09T17:50:41.393" v="548" actId="1076"/>
          <ac:picMkLst>
            <pc:docMk/>
            <pc:sldMk cId="785286082" sldId="328"/>
            <ac:picMk id="6" creationId="{F6FF9C4E-5AF3-4CA1-A926-A96B64F5C778}"/>
          </ac:picMkLst>
        </pc:picChg>
        <pc:picChg chg="add del">
          <ac:chgData name="Jennie Kerwin" userId="89cc6116eb6c0dac" providerId="LiveId" clId="{C0D9BEBE-DEF8-4BA8-82B8-244B23993E35}" dt="2021-02-09T17:52:29.239" v="574"/>
          <ac:picMkLst>
            <pc:docMk/>
            <pc:sldMk cId="785286082" sldId="328"/>
            <ac:picMk id="33" creationId="{1E66145B-3F11-4C13-8498-CFF5C7EDC402}"/>
          </ac:picMkLst>
        </pc:picChg>
        <pc:picChg chg="add del">
          <ac:chgData name="Jennie Kerwin" userId="89cc6116eb6c0dac" providerId="LiveId" clId="{C0D9BEBE-DEF8-4BA8-82B8-244B23993E35}" dt="2021-02-10T09:45:30.705" v="1302" actId="478"/>
          <ac:picMkLst>
            <pc:docMk/>
            <pc:sldMk cId="785286082" sldId="328"/>
            <ac:picMk id="83" creationId="{0AD6A019-E8AA-42FB-AC99-ABF0B63C04CB}"/>
          </ac:picMkLst>
        </pc:picChg>
        <pc:picChg chg="mod">
          <ac:chgData name="Jennie Kerwin" userId="89cc6116eb6c0dac" providerId="LiveId" clId="{C0D9BEBE-DEF8-4BA8-82B8-244B23993E35}" dt="2021-02-10T10:30:07.050" v="1467" actId="1076"/>
          <ac:picMkLst>
            <pc:docMk/>
            <pc:sldMk cId="785286082" sldId="328"/>
            <ac:picMk id="166" creationId="{75438912-F64E-4994-9D79-7E64F4E60EE8}"/>
          </ac:picMkLst>
        </pc:picChg>
      </pc:sldChg>
      <pc:sldChg chg="addSp delSp modSp delAnim modNotesTx">
        <pc:chgData name="Jennie Kerwin" userId="89cc6116eb6c0dac" providerId="LiveId" clId="{C0D9BEBE-DEF8-4BA8-82B8-244B23993E35}" dt="2021-02-10T16:34:28.324" v="3644" actId="14100"/>
        <pc:sldMkLst>
          <pc:docMk/>
          <pc:sldMk cId="768310888" sldId="329"/>
        </pc:sldMkLst>
        <pc:spChg chg="add del mod">
          <ac:chgData name="Jennie Kerwin" userId="89cc6116eb6c0dac" providerId="LiveId" clId="{C0D9BEBE-DEF8-4BA8-82B8-244B23993E35}" dt="2021-02-10T09:31:33.183" v="807" actId="478"/>
          <ac:spMkLst>
            <pc:docMk/>
            <pc:sldMk cId="768310888" sldId="329"/>
            <ac:spMk id="5" creationId="{8F67EB49-05DB-46D4-9565-BFBA130A4970}"/>
          </ac:spMkLst>
        </pc:spChg>
        <pc:spChg chg="mod">
          <ac:chgData name="Jennie Kerwin" userId="89cc6116eb6c0dac" providerId="LiveId" clId="{C0D9BEBE-DEF8-4BA8-82B8-244B23993E35}" dt="2021-02-10T09:29:16.102" v="745" actId="20577"/>
          <ac:spMkLst>
            <pc:docMk/>
            <pc:sldMk cId="768310888" sldId="329"/>
            <ac:spMk id="11" creationId="{5A781E28-02BC-4317-8B10-021D1F80BA62}"/>
          </ac:spMkLst>
        </pc:spChg>
        <pc:spChg chg="mod">
          <ac:chgData name="Jennie Kerwin" userId="89cc6116eb6c0dac" providerId="LiveId" clId="{C0D9BEBE-DEF8-4BA8-82B8-244B23993E35}" dt="2021-02-10T10:51:16.654" v="1479" actId="6549"/>
          <ac:spMkLst>
            <pc:docMk/>
            <pc:sldMk cId="768310888" sldId="329"/>
            <ac:spMk id="12" creationId="{B69677ED-5C54-4353-B94F-C526DD00205C}"/>
          </ac:spMkLst>
        </pc:spChg>
        <pc:spChg chg="mod">
          <ac:chgData name="Jennie Kerwin" userId="89cc6116eb6c0dac" providerId="LiveId" clId="{C0D9BEBE-DEF8-4BA8-82B8-244B23993E35}" dt="2021-02-10T16:34:28.324" v="3644" actId="14100"/>
          <ac:spMkLst>
            <pc:docMk/>
            <pc:sldMk cId="768310888" sldId="329"/>
            <ac:spMk id="14" creationId="{E6C4E900-7AE3-4507-BE25-D428FAC0988D}"/>
          </ac:spMkLst>
        </pc:spChg>
        <pc:spChg chg="del">
          <ac:chgData name="Jennie Kerwin" userId="89cc6116eb6c0dac" providerId="LiveId" clId="{C0D9BEBE-DEF8-4BA8-82B8-244B23993E35}" dt="2021-02-09T18:02:13.992" v="621" actId="478"/>
          <ac:spMkLst>
            <pc:docMk/>
            <pc:sldMk cId="768310888" sldId="329"/>
            <ac:spMk id="19" creationId="{9689DC14-1461-4670-A38F-83E7899FBE91}"/>
          </ac:spMkLst>
        </pc:spChg>
        <pc:spChg chg="del">
          <ac:chgData name="Jennie Kerwin" userId="89cc6116eb6c0dac" providerId="LiveId" clId="{C0D9BEBE-DEF8-4BA8-82B8-244B23993E35}" dt="2021-02-09T18:02:13.992" v="621" actId="478"/>
          <ac:spMkLst>
            <pc:docMk/>
            <pc:sldMk cId="768310888" sldId="329"/>
            <ac:spMk id="20" creationId="{66B6D575-0733-4525-845C-C1EDC2399CBC}"/>
          </ac:spMkLst>
        </pc:spChg>
        <pc:grpChg chg="add mod">
          <ac:chgData name="Jennie Kerwin" userId="89cc6116eb6c0dac" providerId="LiveId" clId="{C0D9BEBE-DEF8-4BA8-82B8-244B23993E35}" dt="2021-02-10T09:42:11.976" v="999" actId="1076"/>
          <ac:grpSpMkLst>
            <pc:docMk/>
            <pc:sldMk cId="768310888" sldId="329"/>
            <ac:grpSpMk id="13" creationId="{E046003F-6BC0-4D62-A7BE-EF378C4E48B5}"/>
          </ac:grpSpMkLst>
        </pc:grpChg>
        <pc:graphicFrameChg chg="del">
          <ac:chgData name="Jennie Kerwin" userId="89cc6116eb6c0dac" providerId="LiveId" clId="{C0D9BEBE-DEF8-4BA8-82B8-244B23993E35}" dt="2021-02-09T18:02:13.992" v="621" actId="478"/>
          <ac:graphicFrameMkLst>
            <pc:docMk/>
            <pc:sldMk cId="768310888" sldId="329"/>
            <ac:graphicFrameMk id="3" creationId="{59BE722B-CB76-49D0-B366-F600990EF97E}"/>
          </ac:graphicFrameMkLst>
        </pc:graphicFrameChg>
        <pc:graphicFrameChg chg="del">
          <ac:chgData name="Jennie Kerwin" userId="89cc6116eb6c0dac" providerId="LiveId" clId="{C0D9BEBE-DEF8-4BA8-82B8-244B23993E35}" dt="2021-02-09T18:02:13.992" v="621" actId="478"/>
          <ac:graphicFrameMkLst>
            <pc:docMk/>
            <pc:sldMk cId="768310888" sldId="329"/>
            <ac:graphicFrameMk id="9" creationId="{9B6C89F5-BCFD-4F13-970A-7677A1A32A19}"/>
          </ac:graphicFrameMkLst>
        </pc:graphicFrameChg>
        <pc:graphicFrameChg chg="del">
          <ac:chgData name="Jennie Kerwin" userId="89cc6116eb6c0dac" providerId="LiveId" clId="{C0D9BEBE-DEF8-4BA8-82B8-244B23993E35}" dt="2021-02-09T18:02:13.992" v="621" actId="478"/>
          <ac:graphicFrameMkLst>
            <pc:docMk/>
            <pc:sldMk cId="768310888" sldId="329"/>
            <ac:graphicFrameMk id="14" creationId="{5BDE9F15-B754-4F70-AC87-35250842198C}"/>
          </ac:graphicFrameMkLst>
        </pc:graphicFrameChg>
        <pc:graphicFrameChg chg="del">
          <ac:chgData name="Jennie Kerwin" userId="89cc6116eb6c0dac" providerId="LiveId" clId="{C0D9BEBE-DEF8-4BA8-82B8-244B23993E35}" dt="2021-02-09T18:02:13.992" v="621" actId="478"/>
          <ac:graphicFrameMkLst>
            <pc:docMk/>
            <pc:sldMk cId="768310888" sldId="329"/>
            <ac:graphicFrameMk id="16" creationId="{214708C7-A9BD-4A10-B068-5A29FE187A7D}"/>
          </ac:graphicFrameMkLst>
        </pc:graphicFrameChg>
        <pc:picChg chg="add mod">
          <ac:chgData name="Jennie Kerwin" userId="89cc6116eb6c0dac" providerId="LiveId" clId="{C0D9BEBE-DEF8-4BA8-82B8-244B23993E35}" dt="2021-02-10T16:34:24.933" v="3643" actId="1076"/>
          <ac:picMkLst>
            <pc:docMk/>
            <pc:sldMk cId="768310888" sldId="329"/>
            <ac:picMk id="3" creationId="{BCE60141-F3B5-44C6-912E-E48702C84182}"/>
          </ac:picMkLst>
        </pc:picChg>
      </pc:sldChg>
      <pc:sldChg chg="addSp delSp modSp delAnim modAnim modNotesTx">
        <pc:chgData name="Jennie Kerwin" userId="89cc6116eb6c0dac" providerId="LiveId" clId="{C0D9BEBE-DEF8-4BA8-82B8-244B23993E35}" dt="2021-02-10T10:51:59.681" v="1485"/>
        <pc:sldMkLst>
          <pc:docMk/>
          <pc:sldMk cId="2283309265" sldId="339"/>
        </pc:sldMkLst>
        <pc:spChg chg="del">
          <ac:chgData name="Jennie Kerwin" userId="89cc6116eb6c0dac" providerId="LiveId" clId="{C0D9BEBE-DEF8-4BA8-82B8-244B23993E35}" dt="2021-02-10T10:51:57.379" v="1484" actId="478"/>
          <ac:spMkLst>
            <pc:docMk/>
            <pc:sldMk cId="2283309265" sldId="339"/>
            <ac:spMk id="12" creationId="{B69677ED-5C54-4353-B94F-C526DD00205C}"/>
          </ac:spMkLst>
        </pc:spChg>
        <pc:spChg chg="mod">
          <ac:chgData name="Jennie Kerwin" userId="89cc6116eb6c0dac" providerId="LiveId" clId="{C0D9BEBE-DEF8-4BA8-82B8-244B23993E35}" dt="2021-02-10T09:36:30.622" v="869"/>
          <ac:spMkLst>
            <pc:docMk/>
            <pc:sldMk cId="2283309265" sldId="339"/>
            <ac:spMk id="14" creationId="{5F33AE00-8779-4806-A0F0-B60CCCC4D0FB}"/>
          </ac:spMkLst>
        </pc:spChg>
        <pc:spChg chg="add mod">
          <ac:chgData name="Jennie Kerwin" userId="89cc6116eb6c0dac" providerId="LiveId" clId="{C0D9BEBE-DEF8-4BA8-82B8-244B23993E35}" dt="2021-02-10T09:38:27.057" v="984" actId="1076"/>
          <ac:spMkLst>
            <pc:docMk/>
            <pc:sldMk cId="2283309265" sldId="339"/>
            <ac:spMk id="19" creationId="{BF032145-7631-4678-B69F-74887DD8962C}"/>
          </ac:spMkLst>
        </pc:spChg>
        <pc:spChg chg="add">
          <ac:chgData name="Jennie Kerwin" userId="89cc6116eb6c0dac" providerId="LiveId" clId="{C0D9BEBE-DEF8-4BA8-82B8-244B23993E35}" dt="2021-02-10T10:51:59.681" v="1485"/>
          <ac:spMkLst>
            <pc:docMk/>
            <pc:sldMk cId="2283309265" sldId="339"/>
            <ac:spMk id="20" creationId="{4C88EB0B-985F-44AD-8822-29DA3DF17767}"/>
          </ac:spMkLst>
        </pc:spChg>
        <pc:spChg chg="add">
          <ac:chgData name="Jennie Kerwin" userId="89cc6116eb6c0dac" providerId="LiveId" clId="{C0D9BEBE-DEF8-4BA8-82B8-244B23993E35}" dt="2021-02-10T10:51:59.681" v="1485"/>
          <ac:spMkLst>
            <pc:docMk/>
            <pc:sldMk cId="2283309265" sldId="339"/>
            <ac:spMk id="21" creationId="{E54F3CA2-5237-4663-A433-25CC44DB51A0}"/>
          </ac:spMkLst>
        </pc:spChg>
        <pc:spChg chg="del mod">
          <ac:chgData name="Jennie Kerwin" userId="89cc6116eb6c0dac" providerId="LiveId" clId="{C0D9BEBE-DEF8-4BA8-82B8-244B23993E35}" dt="2021-02-10T09:38:10.114" v="978" actId="478"/>
          <ac:spMkLst>
            <pc:docMk/>
            <pc:sldMk cId="2283309265" sldId="339"/>
            <ac:spMk id="23" creationId="{F5FBFF56-AD9B-4A68-B7CC-BD8CA06936E2}"/>
          </ac:spMkLst>
        </pc:spChg>
        <pc:grpChg chg="add mod">
          <ac:chgData name="Jennie Kerwin" userId="89cc6116eb6c0dac" providerId="LiveId" clId="{C0D9BEBE-DEF8-4BA8-82B8-244B23993E35}" dt="2021-02-10T09:38:18.274" v="981" actId="1076"/>
          <ac:grpSpMkLst>
            <pc:docMk/>
            <pc:sldMk cId="2283309265" sldId="339"/>
            <ac:grpSpMk id="13" creationId="{E9BFF8DF-E2E8-4A53-AE07-EC8B7306A9C8}"/>
          </ac:grpSpMkLst>
        </pc:grpChg>
        <pc:grpChg chg="del">
          <ac:chgData name="Jennie Kerwin" userId="89cc6116eb6c0dac" providerId="LiveId" clId="{C0D9BEBE-DEF8-4BA8-82B8-244B23993E35}" dt="2021-02-10T09:36:33.708" v="870" actId="478"/>
          <ac:grpSpMkLst>
            <pc:docMk/>
            <pc:sldMk cId="2283309265" sldId="339"/>
            <ac:grpSpMk id="15" creationId="{7FBB741B-28D8-4245-BEF8-98D1BEC7A24E}"/>
          </ac:grpSpMkLst>
        </pc:grpChg>
      </pc:sldChg>
      <pc:sldChg chg="addSp delSp modSp delAnim modAnim modNotesTx">
        <pc:chgData name="Jennie Kerwin" userId="89cc6116eb6c0dac" providerId="LiveId" clId="{C0D9BEBE-DEF8-4BA8-82B8-244B23993E35}" dt="2021-02-10T10:51:47.228" v="1483" actId="478"/>
        <pc:sldMkLst>
          <pc:docMk/>
          <pc:sldMk cId="3646970158" sldId="343"/>
        </pc:sldMkLst>
        <pc:spChg chg="del mod">
          <ac:chgData name="Jennie Kerwin" userId="89cc6116eb6c0dac" providerId="LiveId" clId="{C0D9BEBE-DEF8-4BA8-82B8-244B23993E35}" dt="2021-02-10T10:51:47.228" v="1483" actId="478"/>
          <ac:spMkLst>
            <pc:docMk/>
            <pc:sldMk cId="3646970158" sldId="343"/>
            <ac:spMk id="12" creationId="{B69677ED-5C54-4353-B94F-C526DD00205C}"/>
          </ac:spMkLst>
        </pc:spChg>
        <pc:spChg chg="add mod ord">
          <ac:chgData name="Jennie Kerwin" userId="89cc6116eb6c0dac" providerId="LiveId" clId="{C0D9BEBE-DEF8-4BA8-82B8-244B23993E35}" dt="2021-02-10T09:34:23.993" v="820" actId="164"/>
          <ac:spMkLst>
            <pc:docMk/>
            <pc:sldMk cId="3646970158" sldId="343"/>
            <ac:spMk id="15" creationId="{CF3471E1-D22E-4E0E-905D-BADADECF8CA1}"/>
          </ac:spMkLst>
        </pc:spChg>
        <pc:spChg chg="add mod">
          <ac:chgData name="Jennie Kerwin" userId="89cc6116eb6c0dac" providerId="LiveId" clId="{C0D9BEBE-DEF8-4BA8-82B8-244B23993E35}" dt="2021-02-10T09:35:45.726" v="865" actId="1076"/>
          <ac:spMkLst>
            <pc:docMk/>
            <pc:sldMk cId="3646970158" sldId="343"/>
            <ac:spMk id="17" creationId="{C97DA966-BE30-439A-BF40-595FD833AE13}"/>
          </ac:spMkLst>
        </pc:spChg>
        <pc:spChg chg="add">
          <ac:chgData name="Jennie Kerwin" userId="89cc6116eb6c0dac" providerId="LiveId" clId="{C0D9BEBE-DEF8-4BA8-82B8-244B23993E35}" dt="2021-02-10T10:51:25.875" v="1481"/>
          <ac:spMkLst>
            <pc:docMk/>
            <pc:sldMk cId="3646970158" sldId="343"/>
            <ac:spMk id="19" creationId="{7B0A79F7-5751-49F4-817A-A0DA716EB269}"/>
          </ac:spMkLst>
        </pc:spChg>
        <pc:spChg chg="add">
          <ac:chgData name="Jennie Kerwin" userId="89cc6116eb6c0dac" providerId="LiveId" clId="{C0D9BEBE-DEF8-4BA8-82B8-244B23993E35}" dt="2021-02-10T10:51:25.875" v="1481"/>
          <ac:spMkLst>
            <pc:docMk/>
            <pc:sldMk cId="3646970158" sldId="343"/>
            <ac:spMk id="20" creationId="{7A9DCDFB-E3E3-410D-9256-4E85A8344229}"/>
          </ac:spMkLst>
        </pc:spChg>
        <pc:spChg chg="del mod">
          <ac:chgData name="Jennie Kerwin" userId="89cc6116eb6c0dac" providerId="LiveId" clId="{C0D9BEBE-DEF8-4BA8-82B8-244B23993E35}" dt="2021-02-10T09:35:37.525" v="863" actId="478"/>
          <ac:spMkLst>
            <pc:docMk/>
            <pc:sldMk cId="3646970158" sldId="343"/>
            <ac:spMk id="67" creationId="{82165A94-977D-4325-A0C2-FAA8DC8B18BA}"/>
          </ac:spMkLst>
        </pc:spChg>
        <pc:spChg chg="del topLvl">
          <ac:chgData name="Jennie Kerwin" userId="89cc6116eb6c0dac" providerId="LiveId" clId="{C0D9BEBE-DEF8-4BA8-82B8-244B23993E35}" dt="2021-02-10T09:33:35.497" v="815" actId="478"/>
          <ac:spMkLst>
            <pc:docMk/>
            <pc:sldMk cId="3646970158" sldId="343"/>
            <ac:spMk id="69" creationId="{3D716D3E-D991-4688-AE49-0FAE518AF5BA}"/>
          </ac:spMkLst>
        </pc:spChg>
        <pc:grpChg chg="add mod ord">
          <ac:chgData name="Jennie Kerwin" userId="89cc6116eb6c0dac" providerId="LiveId" clId="{C0D9BEBE-DEF8-4BA8-82B8-244B23993E35}" dt="2021-02-10T10:51:38.076" v="1482" actId="166"/>
          <ac:grpSpMkLst>
            <pc:docMk/>
            <pc:sldMk cId="3646970158" sldId="343"/>
            <ac:grpSpMk id="4" creationId="{4D5B31A3-15B7-48E0-93E7-EB00FAAAE944}"/>
          </ac:grpSpMkLst>
        </pc:grpChg>
        <pc:grpChg chg="del">
          <ac:chgData name="Jennie Kerwin" userId="89cc6116eb6c0dac" providerId="LiveId" clId="{C0D9BEBE-DEF8-4BA8-82B8-244B23993E35}" dt="2021-02-10T09:33:35.497" v="815" actId="478"/>
          <ac:grpSpMkLst>
            <pc:docMk/>
            <pc:sldMk cId="3646970158" sldId="343"/>
            <ac:grpSpMk id="68" creationId="{3E02B689-5969-44D5-B600-41F39094EDDB}"/>
          </ac:grpSpMkLst>
        </pc:grpChg>
        <pc:picChg chg="mod ord topLvl">
          <ac:chgData name="Jennie Kerwin" userId="89cc6116eb6c0dac" providerId="LiveId" clId="{C0D9BEBE-DEF8-4BA8-82B8-244B23993E35}" dt="2021-02-10T09:34:23.993" v="820" actId="164"/>
          <ac:picMkLst>
            <pc:docMk/>
            <pc:sldMk cId="3646970158" sldId="343"/>
            <ac:picMk id="70" creationId="{08514D1F-4E3A-4F5C-B1FA-BEB74D4D71DB}"/>
          </ac:picMkLst>
        </pc:picChg>
      </pc:sldChg>
      <pc:sldChg chg="modSp modNotesTx">
        <pc:chgData name="Jennie Kerwin" userId="89cc6116eb6c0dac" providerId="LiveId" clId="{C0D9BEBE-DEF8-4BA8-82B8-244B23993E35}" dt="2021-02-10T10:51:09.102" v="1477" actId="20577"/>
        <pc:sldMkLst>
          <pc:docMk/>
          <pc:sldMk cId="311639385" sldId="344"/>
        </pc:sldMkLst>
        <pc:spChg chg="mod">
          <ac:chgData name="Jennie Kerwin" userId="89cc6116eb6c0dac" providerId="LiveId" clId="{C0D9BEBE-DEF8-4BA8-82B8-244B23993E35}" dt="2021-02-10T10:51:09.102" v="1477" actId="20577"/>
          <ac:spMkLst>
            <pc:docMk/>
            <pc:sldMk cId="311639385" sldId="344"/>
            <ac:spMk id="12" creationId="{B69677ED-5C54-4353-B94F-C526DD00205C}"/>
          </ac:spMkLst>
        </pc:spChg>
        <pc:spChg chg="mod">
          <ac:chgData name="Jennie Kerwin" userId="89cc6116eb6c0dac" providerId="LiveId" clId="{C0D9BEBE-DEF8-4BA8-82B8-244B23993E35}" dt="2021-02-10T10:29:36.120" v="1454" actId="20577"/>
          <ac:spMkLst>
            <pc:docMk/>
            <pc:sldMk cId="311639385" sldId="344"/>
            <ac:spMk id="17" creationId="{211FA96E-4D73-4E2D-AB73-16AC89CD3212}"/>
          </ac:spMkLst>
        </pc:spChg>
      </pc:sldChg>
      <pc:sldChg chg="modSp">
        <pc:chgData name="Jennie Kerwin" userId="89cc6116eb6c0dac" providerId="LiveId" clId="{C0D9BEBE-DEF8-4BA8-82B8-244B23993E35}" dt="2021-02-10T10:58:27.254" v="1542" actId="6549"/>
        <pc:sldMkLst>
          <pc:docMk/>
          <pc:sldMk cId="2359675965" sldId="345"/>
        </pc:sldMkLst>
        <pc:spChg chg="mod">
          <ac:chgData name="Jennie Kerwin" userId="89cc6116eb6c0dac" providerId="LiveId" clId="{C0D9BEBE-DEF8-4BA8-82B8-244B23993E35}" dt="2021-02-10T10:58:27.254" v="1542" actId="6549"/>
          <ac:spMkLst>
            <pc:docMk/>
            <pc:sldMk cId="2359675965" sldId="345"/>
            <ac:spMk id="12" creationId="{B69677ED-5C54-4353-B94F-C526DD00205C}"/>
          </ac:spMkLst>
        </pc:spChg>
      </pc:sldChg>
      <pc:sldChg chg="addSp delSp modSp modAnim modNotesTx">
        <pc:chgData name="Jennie Kerwin" userId="89cc6116eb6c0dac" providerId="LiveId" clId="{C0D9BEBE-DEF8-4BA8-82B8-244B23993E35}" dt="2021-02-10T12:57:37.927" v="2005" actId="164"/>
        <pc:sldMkLst>
          <pc:docMk/>
          <pc:sldMk cId="1153126045" sldId="347"/>
        </pc:sldMkLst>
        <pc:spChg chg="del">
          <ac:chgData name="Jennie Kerwin" userId="89cc6116eb6c0dac" providerId="LiveId" clId="{C0D9BEBE-DEF8-4BA8-82B8-244B23993E35}" dt="2021-02-10T11:04:46.840" v="1563" actId="478"/>
          <ac:spMkLst>
            <pc:docMk/>
            <pc:sldMk cId="1153126045" sldId="347"/>
            <ac:spMk id="5" creationId="{CE52DFCE-4906-4A57-B15C-CAD28E8A5309}"/>
          </ac:spMkLst>
        </pc:spChg>
        <pc:spChg chg="add">
          <ac:chgData name="Jennie Kerwin" userId="89cc6116eb6c0dac" providerId="LiveId" clId="{C0D9BEBE-DEF8-4BA8-82B8-244B23993E35}" dt="2021-02-10T11:04:50.011" v="1565"/>
          <ac:spMkLst>
            <pc:docMk/>
            <pc:sldMk cId="1153126045" sldId="347"/>
            <ac:spMk id="8" creationId="{03D24989-8A62-4A0E-8BB0-411B6AA38785}"/>
          </ac:spMkLst>
        </pc:spChg>
        <pc:spChg chg="add">
          <ac:chgData name="Jennie Kerwin" userId="89cc6116eb6c0dac" providerId="LiveId" clId="{C0D9BEBE-DEF8-4BA8-82B8-244B23993E35}" dt="2021-02-10T11:04:50.011" v="1565"/>
          <ac:spMkLst>
            <pc:docMk/>
            <pc:sldMk cId="1153126045" sldId="347"/>
            <ac:spMk id="11" creationId="{F48FB985-C79B-4E22-8681-AB0C7DA952FC}"/>
          </ac:spMkLst>
        </pc:spChg>
        <pc:spChg chg="add mod">
          <ac:chgData name="Jennie Kerwin" userId="89cc6116eb6c0dac" providerId="LiveId" clId="{C0D9BEBE-DEF8-4BA8-82B8-244B23993E35}" dt="2021-02-10T12:57:37.927" v="2005" actId="164"/>
          <ac:spMkLst>
            <pc:docMk/>
            <pc:sldMk cId="1153126045" sldId="347"/>
            <ac:spMk id="12" creationId="{63667CFA-570C-4782-A4A5-6970807E2BA4}"/>
          </ac:spMkLst>
        </pc:spChg>
        <pc:spChg chg="add mod">
          <ac:chgData name="Jennie Kerwin" userId="89cc6116eb6c0dac" providerId="LiveId" clId="{C0D9BEBE-DEF8-4BA8-82B8-244B23993E35}" dt="2021-02-10T12:03:45.751" v="1737" actId="164"/>
          <ac:spMkLst>
            <pc:docMk/>
            <pc:sldMk cId="1153126045" sldId="347"/>
            <ac:spMk id="13" creationId="{2192C3CE-B9D4-4C16-A67D-175AEEF81329}"/>
          </ac:spMkLst>
        </pc:spChg>
        <pc:spChg chg="add mod">
          <ac:chgData name="Jennie Kerwin" userId="89cc6116eb6c0dac" providerId="LiveId" clId="{C0D9BEBE-DEF8-4BA8-82B8-244B23993E35}" dt="2021-02-10T12:03:52.862" v="1738" actId="164"/>
          <ac:spMkLst>
            <pc:docMk/>
            <pc:sldMk cId="1153126045" sldId="347"/>
            <ac:spMk id="14" creationId="{3E16DF5A-ADDE-4ACF-8C5F-7718FB645783}"/>
          </ac:spMkLst>
        </pc:spChg>
        <pc:grpChg chg="del">
          <ac:chgData name="Jennie Kerwin" userId="89cc6116eb6c0dac" providerId="LiveId" clId="{C0D9BEBE-DEF8-4BA8-82B8-244B23993E35}" dt="2021-02-10T11:04:48.430" v="1564" actId="478"/>
          <ac:grpSpMkLst>
            <pc:docMk/>
            <pc:sldMk cId="1153126045" sldId="347"/>
            <ac:grpSpMk id="6" creationId="{7C06902D-F772-4438-B800-E3543B1DF022}"/>
          </ac:grpSpMkLst>
        </pc:grpChg>
        <pc:grpChg chg="add mod">
          <ac:chgData name="Jennie Kerwin" userId="89cc6116eb6c0dac" providerId="LiveId" clId="{C0D9BEBE-DEF8-4BA8-82B8-244B23993E35}" dt="2021-02-10T12:03:45.751" v="1737" actId="164"/>
          <ac:grpSpMkLst>
            <pc:docMk/>
            <pc:sldMk cId="1153126045" sldId="347"/>
            <ac:grpSpMk id="7" creationId="{F7B3FDA2-2A4C-4264-BD9D-9B6D7B60A2DF}"/>
          </ac:grpSpMkLst>
        </pc:grpChg>
        <pc:grpChg chg="add mod">
          <ac:chgData name="Jennie Kerwin" userId="89cc6116eb6c0dac" providerId="LiveId" clId="{C0D9BEBE-DEF8-4BA8-82B8-244B23993E35}" dt="2021-02-10T12:03:52.862" v="1738" actId="164"/>
          <ac:grpSpMkLst>
            <pc:docMk/>
            <pc:sldMk cId="1153126045" sldId="347"/>
            <ac:grpSpMk id="19" creationId="{FB91DD44-EDF6-4E67-AB89-34797AB81207}"/>
          </ac:grpSpMkLst>
        </pc:grpChg>
        <pc:grpChg chg="add mod">
          <ac:chgData name="Jennie Kerwin" userId="89cc6116eb6c0dac" providerId="LiveId" clId="{C0D9BEBE-DEF8-4BA8-82B8-244B23993E35}" dt="2021-02-10T12:57:37.927" v="2005" actId="164"/>
          <ac:grpSpMkLst>
            <pc:docMk/>
            <pc:sldMk cId="1153126045" sldId="347"/>
            <ac:grpSpMk id="20" creationId="{B47EAA43-DB4E-4A65-830C-D8492DD7E229}"/>
          </ac:grpSpMkLst>
        </pc:grpChg>
        <pc:picChg chg="add mod ord">
          <ac:chgData name="Jennie Kerwin" userId="89cc6116eb6c0dac" providerId="LiveId" clId="{C0D9BEBE-DEF8-4BA8-82B8-244B23993E35}" dt="2021-02-10T11:36:43.408" v="1611"/>
          <ac:picMkLst>
            <pc:docMk/>
            <pc:sldMk cId="1153126045" sldId="347"/>
            <ac:picMk id="3" creationId="{1FC68B56-6718-469D-AA99-CE29EEF90845}"/>
          </ac:picMkLst>
        </pc:picChg>
        <pc:picChg chg="add mod">
          <ac:chgData name="Jennie Kerwin" userId="89cc6116eb6c0dac" providerId="LiveId" clId="{C0D9BEBE-DEF8-4BA8-82B8-244B23993E35}" dt="2021-02-10T12:57:37.927" v="2005" actId="164"/>
          <ac:picMkLst>
            <pc:docMk/>
            <pc:sldMk cId="1153126045" sldId="347"/>
            <ac:picMk id="15" creationId="{14C3EA9C-13C3-4D55-9C0D-CB7B2693DB5E}"/>
          </ac:picMkLst>
        </pc:picChg>
        <pc:picChg chg="add mod">
          <ac:chgData name="Jennie Kerwin" userId="89cc6116eb6c0dac" providerId="LiveId" clId="{C0D9BEBE-DEF8-4BA8-82B8-244B23993E35}" dt="2021-02-10T12:03:45.751" v="1737" actId="164"/>
          <ac:picMkLst>
            <pc:docMk/>
            <pc:sldMk cId="1153126045" sldId="347"/>
            <ac:picMk id="16" creationId="{D73D5539-76E3-4ACE-A7D2-19F52718C64B}"/>
          </ac:picMkLst>
        </pc:picChg>
        <pc:picChg chg="add">
          <ac:chgData name="Jennie Kerwin" userId="89cc6116eb6c0dac" providerId="LiveId" clId="{C0D9BEBE-DEF8-4BA8-82B8-244B23993E35}" dt="2021-02-10T11:12:06.497" v="1584"/>
          <ac:picMkLst>
            <pc:docMk/>
            <pc:sldMk cId="1153126045" sldId="347"/>
            <ac:picMk id="17" creationId="{FEE75B29-386C-416E-ABE6-91B6C8E054BA}"/>
          </ac:picMkLst>
        </pc:picChg>
        <pc:picChg chg="add mod">
          <ac:chgData name="Jennie Kerwin" userId="89cc6116eb6c0dac" providerId="LiveId" clId="{C0D9BEBE-DEF8-4BA8-82B8-244B23993E35}" dt="2021-02-10T12:03:52.862" v="1738" actId="164"/>
          <ac:picMkLst>
            <pc:docMk/>
            <pc:sldMk cId="1153126045" sldId="347"/>
            <ac:picMk id="18" creationId="{DFFA7865-F11A-4642-9C23-5DB69D4228B1}"/>
          </ac:picMkLst>
        </pc:picChg>
      </pc:sldChg>
      <pc:sldChg chg="addSp delSp modSp modAnim">
        <pc:chgData name="Jennie Kerwin" userId="89cc6116eb6c0dac" providerId="LiveId" clId="{C0D9BEBE-DEF8-4BA8-82B8-244B23993E35}" dt="2021-02-10T12:05:35.920" v="1745" actId="166"/>
        <pc:sldMkLst>
          <pc:docMk/>
          <pc:sldMk cId="1593739594" sldId="348"/>
        </pc:sldMkLst>
        <pc:spChg chg="mod">
          <ac:chgData name="Jennie Kerwin" userId="89cc6116eb6c0dac" providerId="LiveId" clId="{C0D9BEBE-DEF8-4BA8-82B8-244B23993E35}" dt="2021-02-10T11:42:04.475" v="1723" actId="1076"/>
          <ac:spMkLst>
            <pc:docMk/>
            <pc:sldMk cId="1593739594" sldId="348"/>
            <ac:spMk id="12" creationId="{63667CFA-570C-4782-A4A5-6970807E2BA4}"/>
          </ac:spMkLst>
        </pc:spChg>
        <pc:spChg chg="mod">
          <ac:chgData name="Jennie Kerwin" userId="89cc6116eb6c0dac" providerId="LiveId" clId="{C0D9BEBE-DEF8-4BA8-82B8-244B23993E35}" dt="2021-02-10T12:04:13.520" v="1742" actId="164"/>
          <ac:spMkLst>
            <pc:docMk/>
            <pc:sldMk cId="1593739594" sldId="348"/>
            <ac:spMk id="13" creationId="{2192C3CE-B9D4-4C16-A67D-175AEEF81329}"/>
          </ac:spMkLst>
        </pc:spChg>
        <pc:spChg chg="mod ord">
          <ac:chgData name="Jennie Kerwin" userId="89cc6116eb6c0dac" providerId="LiveId" clId="{C0D9BEBE-DEF8-4BA8-82B8-244B23993E35}" dt="2021-02-10T12:05:35.920" v="1745" actId="166"/>
          <ac:spMkLst>
            <pc:docMk/>
            <pc:sldMk cId="1593739594" sldId="348"/>
            <ac:spMk id="14" creationId="{3E16DF5A-ADDE-4ACF-8C5F-7718FB645783}"/>
          </ac:spMkLst>
        </pc:spChg>
        <pc:grpChg chg="add mod">
          <ac:chgData name="Jennie Kerwin" userId="89cc6116eb6c0dac" providerId="LiveId" clId="{C0D9BEBE-DEF8-4BA8-82B8-244B23993E35}" dt="2021-02-10T12:04:13.520" v="1742" actId="164"/>
          <ac:grpSpMkLst>
            <pc:docMk/>
            <pc:sldMk cId="1593739594" sldId="348"/>
            <ac:grpSpMk id="4" creationId="{4B6D9880-48DB-4D72-8E43-C263F3E8BC27}"/>
          </ac:grpSpMkLst>
        </pc:grpChg>
        <pc:picChg chg="del">
          <ac:chgData name="Jennie Kerwin" userId="89cc6116eb6c0dac" providerId="LiveId" clId="{C0D9BEBE-DEF8-4BA8-82B8-244B23993E35}" dt="2021-02-10T11:41:53.153" v="1717" actId="478"/>
          <ac:picMkLst>
            <pc:docMk/>
            <pc:sldMk cId="1593739594" sldId="348"/>
            <ac:picMk id="15" creationId="{14C3EA9C-13C3-4D55-9C0D-CB7B2693DB5E}"/>
          </ac:picMkLst>
        </pc:picChg>
        <pc:picChg chg="mod">
          <ac:chgData name="Jennie Kerwin" userId="89cc6116eb6c0dac" providerId="LiveId" clId="{C0D9BEBE-DEF8-4BA8-82B8-244B23993E35}" dt="2021-02-10T12:04:13.520" v="1742" actId="164"/>
          <ac:picMkLst>
            <pc:docMk/>
            <pc:sldMk cId="1593739594" sldId="348"/>
            <ac:picMk id="16" creationId="{D73D5539-76E3-4ACE-A7D2-19F52718C64B}"/>
          </ac:picMkLst>
        </pc:picChg>
        <pc:picChg chg="del">
          <ac:chgData name="Jennie Kerwin" userId="89cc6116eb6c0dac" providerId="LiveId" clId="{C0D9BEBE-DEF8-4BA8-82B8-244B23993E35}" dt="2021-02-10T11:42:30.872" v="1726" actId="478"/>
          <ac:picMkLst>
            <pc:docMk/>
            <pc:sldMk cId="1593739594" sldId="348"/>
            <ac:picMk id="18" creationId="{DFFA7865-F11A-4642-9C23-5DB69D4228B1}"/>
          </ac:picMkLst>
        </pc:picChg>
      </pc:sldChg>
      <pc:sldChg chg="addSp delSp delAnim modAnim">
        <pc:chgData name="Jennie Kerwin" userId="89cc6116eb6c0dac" providerId="LiveId" clId="{C0D9BEBE-DEF8-4BA8-82B8-244B23993E35}" dt="2021-02-10T12:37:59.100" v="1810"/>
        <pc:sldMkLst>
          <pc:docMk/>
          <pc:sldMk cId="2939583521" sldId="349"/>
        </pc:sldMkLst>
        <pc:spChg chg="del">
          <ac:chgData name="Jennie Kerwin" userId="89cc6116eb6c0dac" providerId="LiveId" clId="{C0D9BEBE-DEF8-4BA8-82B8-244B23993E35}" dt="2021-02-10T12:37:55.279" v="1808" actId="478"/>
          <ac:spMkLst>
            <pc:docMk/>
            <pc:sldMk cId="2939583521" sldId="349"/>
            <ac:spMk id="5" creationId="{CE52DFCE-4906-4A57-B15C-CAD28E8A5309}"/>
          </ac:spMkLst>
        </pc:spChg>
        <pc:spChg chg="del">
          <ac:chgData name="Jennie Kerwin" userId="89cc6116eb6c0dac" providerId="LiveId" clId="{C0D9BEBE-DEF8-4BA8-82B8-244B23993E35}" dt="2021-02-10T12:35:57.308" v="1786" actId="478"/>
          <ac:spMkLst>
            <pc:docMk/>
            <pc:sldMk cId="2939583521" sldId="349"/>
            <ac:spMk id="14" creationId="{BE40D3ED-AB57-4A32-9F9E-F6139E5EE8B6}"/>
          </ac:spMkLst>
        </pc:spChg>
        <pc:spChg chg="del">
          <ac:chgData name="Jennie Kerwin" userId="89cc6116eb6c0dac" providerId="LiveId" clId="{C0D9BEBE-DEF8-4BA8-82B8-244B23993E35}" dt="2021-02-10T12:35:57.308" v="1786" actId="478"/>
          <ac:spMkLst>
            <pc:docMk/>
            <pc:sldMk cId="2939583521" sldId="349"/>
            <ac:spMk id="15" creationId="{E3547C40-9F40-415E-8B86-D4C468631459}"/>
          </ac:spMkLst>
        </pc:spChg>
        <pc:spChg chg="del">
          <ac:chgData name="Jennie Kerwin" userId="89cc6116eb6c0dac" providerId="LiveId" clId="{C0D9BEBE-DEF8-4BA8-82B8-244B23993E35}" dt="2021-02-10T12:35:57.308" v="1786" actId="478"/>
          <ac:spMkLst>
            <pc:docMk/>
            <pc:sldMk cId="2939583521" sldId="349"/>
            <ac:spMk id="16" creationId="{447C425B-4C95-4E65-9831-55467FA58CD9}"/>
          </ac:spMkLst>
        </pc:spChg>
        <pc:spChg chg="del">
          <ac:chgData name="Jennie Kerwin" userId="89cc6116eb6c0dac" providerId="LiveId" clId="{C0D9BEBE-DEF8-4BA8-82B8-244B23993E35}" dt="2021-02-10T12:35:57.308" v="1786" actId="478"/>
          <ac:spMkLst>
            <pc:docMk/>
            <pc:sldMk cId="2939583521" sldId="349"/>
            <ac:spMk id="17" creationId="{F53A0C82-2B45-46E2-A57B-742881FABE10}"/>
          </ac:spMkLst>
        </pc:spChg>
        <pc:spChg chg="del">
          <ac:chgData name="Jennie Kerwin" userId="89cc6116eb6c0dac" providerId="LiveId" clId="{C0D9BEBE-DEF8-4BA8-82B8-244B23993E35}" dt="2021-02-10T12:35:57.308" v="1786" actId="478"/>
          <ac:spMkLst>
            <pc:docMk/>
            <pc:sldMk cId="2939583521" sldId="349"/>
            <ac:spMk id="18" creationId="{7F7C898E-D06F-4F04-9559-FC40A6007273}"/>
          </ac:spMkLst>
        </pc:spChg>
        <pc:spChg chg="del">
          <ac:chgData name="Jennie Kerwin" userId="89cc6116eb6c0dac" providerId="LiveId" clId="{C0D9BEBE-DEF8-4BA8-82B8-244B23993E35}" dt="2021-02-10T12:35:57.308" v="1786" actId="478"/>
          <ac:spMkLst>
            <pc:docMk/>
            <pc:sldMk cId="2939583521" sldId="349"/>
            <ac:spMk id="22" creationId="{659ADBB5-A52E-4158-BD41-A43CF82C7A88}"/>
          </ac:spMkLst>
        </pc:spChg>
        <pc:spChg chg="del">
          <ac:chgData name="Jennie Kerwin" userId="89cc6116eb6c0dac" providerId="LiveId" clId="{C0D9BEBE-DEF8-4BA8-82B8-244B23993E35}" dt="2021-02-10T12:35:57.308" v="1786" actId="478"/>
          <ac:spMkLst>
            <pc:docMk/>
            <pc:sldMk cId="2939583521" sldId="349"/>
            <ac:spMk id="23" creationId="{7C46E075-6FCE-4F0F-8D51-3CE9B771759F}"/>
          </ac:spMkLst>
        </pc:spChg>
        <pc:spChg chg="del">
          <ac:chgData name="Jennie Kerwin" userId="89cc6116eb6c0dac" providerId="LiveId" clId="{C0D9BEBE-DEF8-4BA8-82B8-244B23993E35}" dt="2021-02-10T12:35:57.308" v="1786" actId="478"/>
          <ac:spMkLst>
            <pc:docMk/>
            <pc:sldMk cId="2939583521" sldId="349"/>
            <ac:spMk id="24" creationId="{D5345A80-2A0A-4B40-A2D1-8B9E7F4FA8F0}"/>
          </ac:spMkLst>
        </pc:spChg>
        <pc:spChg chg="del">
          <ac:chgData name="Jennie Kerwin" userId="89cc6116eb6c0dac" providerId="LiveId" clId="{C0D9BEBE-DEF8-4BA8-82B8-244B23993E35}" dt="2021-02-10T12:35:57.308" v="1786" actId="478"/>
          <ac:spMkLst>
            <pc:docMk/>
            <pc:sldMk cId="2939583521" sldId="349"/>
            <ac:spMk id="25" creationId="{004EE3DD-4E3F-42FB-8F1C-D0E6F8D56077}"/>
          </ac:spMkLst>
        </pc:spChg>
        <pc:spChg chg="del">
          <ac:chgData name="Jennie Kerwin" userId="89cc6116eb6c0dac" providerId="LiveId" clId="{C0D9BEBE-DEF8-4BA8-82B8-244B23993E35}" dt="2021-02-10T12:35:57.308" v="1786" actId="478"/>
          <ac:spMkLst>
            <pc:docMk/>
            <pc:sldMk cId="2939583521" sldId="349"/>
            <ac:spMk id="26" creationId="{6BB27F7C-C634-4302-94CB-FE769BF7D39D}"/>
          </ac:spMkLst>
        </pc:spChg>
        <pc:spChg chg="del">
          <ac:chgData name="Jennie Kerwin" userId="89cc6116eb6c0dac" providerId="LiveId" clId="{C0D9BEBE-DEF8-4BA8-82B8-244B23993E35}" dt="2021-02-10T12:35:57.308" v="1786" actId="478"/>
          <ac:spMkLst>
            <pc:docMk/>
            <pc:sldMk cId="2939583521" sldId="349"/>
            <ac:spMk id="27" creationId="{68464FEC-3D0F-444B-BE70-B373CB35F3F3}"/>
          </ac:spMkLst>
        </pc:spChg>
        <pc:spChg chg="del">
          <ac:chgData name="Jennie Kerwin" userId="89cc6116eb6c0dac" providerId="LiveId" clId="{C0D9BEBE-DEF8-4BA8-82B8-244B23993E35}" dt="2021-02-10T12:35:57.308" v="1786" actId="478"/>
          <ac:spMkLst>
            <pc:docMk/>
            <pc:sldMk cId="2939583521" sldId="349"/>
            <ac:spMk id="28" creationId="{C9110DAB-56EF-455A-AA25-639F7B45A43F}"/>
          </ac:spMkLst>
        </pc:spChg>
        <pc:spChg chg="add del">
          <ac:chgData name="Jennie Kerwin" userId="89cc6116eb6c0dac" providerId="LiveId" clId="{C0D9BEBE-DEF8-4BA8-82B8-244B23993E35}" dt="2021-02-10T12:36:22.516" v="1789" actId="478"/>
          <ac:spMkLst>
            <pc:docMk/>
            <pc:sldMk cId="2939583521" sldId="349"/>
            <ac:spMk id="29" creationId="{04991838-8B4E-4ED3-8E89-62F1732E38ED}"/>
          </ac:spMkLst>
        </pc:spChg>
        <pc:spChg chg="add del">
          <ac:chgData name="Jennie Kerwin" userId="89cc6116eb6c0dac" providerId="LiveId" clId="{C0D9BEBE-DEF8-4BA8-82B8-244B23993E35}" dt="2021-02-10T12:36:22.516" v="1789" actId="478"/>
          <ac:spMkLst>
            <pc:docMk/>
            <pc:sldMk cId="2939583521" sldId="349"/>
            <ac:spMk id="30" creationId="{6394FA49-C195-469D-B366-45620360845A}"/>
          </ac:spMkLst>
        </pc:spChg>
        <pc:spChg chg="add del">
          <ac:chgData name="Jennie Kerwin" userId="89cc6116eb6c0dac" providerId="LiveId" clId="{C0D9BEBE-DEF8-4BA8-82B8-244B23993E35}" dt="2021-02-10T12:36:22.516" v="1789" actId="478"/>
          <ac:spMkLst>
            <pc:docMk/>
            <pc:sldMk cId="2939583521" sldId="349"/>
            <ac:spMk id="31" creationId="{EBC872BD-A97E-4A7D-8040-A57D0B2DE6D7}"/>
          </ac:spMkLst>
        </pc:spChg>
        <pc:spChg chg="add">
          <ac:chgData name="Jennie Kerwin" userId="89cc6116eb6c0dac" providerId="LiveId" clId="{C0D9BEBE-DEF8-4BA8-82B8-244B23993E35}" dt="2021-02-10T12:36:18.355" v="1788"/>
          <ac:spMkLst>
            <pc:docMk/>
            <pc:sldMk cId="2939583521" sldId="349"/>
            <ac:spMk id="32" creationId="{6D227FE5-EF73-4C2B-B150-0FECE068CB45}"/>
          </ac:spMkLst>
        </pc:spChg>
        <pc:spChg chg="add">
          <ac:chgData name="Jennie Kerwin" userId="89cc6116eb6c0dac" providerId="LiveId" clId="{C0D9BEBE-DEF8-4BA8-82B8-244B23993E35}" dt="2021-02-10T12:36:18.355" v="1788"/>
          <ac:spMkLst>
            <pc:docMk/>
            <pc:sldMk cId="2939583521" sldId="349"/>
            <ac:spMk id="33" creationId="{05744231-DA24-4489-849D-32BDE1806554}"/>
          </ac:spMkLst>
        </pc:spChg>
        <pc:spChg chg="add">
          <ac:chgData name="Jennie Kerwin" userId="89cc6116eb6c0dac" providerId="LiveId" clId="{C0D9BEBE-DEF8-4BA8-82B8-244B23993E35}" dt="2021-02-10T12:36:18.355" v="1788"/>
          <ac:spMkLst>
            <pc:docMk/>
            <pc:sldMk cId="2939583521" sldId="349"/>
            <ac:spMk id="35" creationId="{E6BC2F8F-9854-4CCE-8DC4-47563FAF1AB3}"/>
          </ac:spMkLst>
        </pc:spChg>
        <pc:spChg chg="add">
          <ac:chgData name="Jennie Kerwin" userId="89cc6116eb6c0dac" providerId="LiveId" clId="{C0D9BEBE-DEF8-4BA8-82B8-244B23993E35}" dt="2021-02-10T12:36:18.355" v="1788"/>
          <ac:spMkLst>
            <pc:docMk/>
            <pc:sldMk cId="2939583521" sldId="349"/>
            <ac:spMk id="36" creationId="{5AE42F0B-428E-49F6-A1F0-5B216A565BC5}"/>
          </ac:spMkLst>
        </pc:spChg>
        <pc:spChg chg="add">
          <ac:chgData name="Jennie Kerwin" userId="89cc6116eb6c0dac" providerId="LiveId" clId="{C0D9BEBE-DEF8-4BA8-82B8-244B23993E35}" dt="2021-02-10T12:36:18.355" v="1788"/>
          <ac:spMkLst>
            <pc:docMk/>
            <pc:sldMk cId="2939583521" sldId="349"/>
            <ac:spMk id="37" creationId="{BD003EC9-809E-418E-98A3-0241039E0941}"/>
          </ac:spMkLst>
        </pc:spChg>
        <pc:spChg chg="add">
          <ac:chgData name="Jennie Kerwin" userId="89cc6116eb6c0dac" providerId="LiveId" clId="{C0D9BEBE-DEF8-4BA8-82B8-244B23993E35}" dt="2021-02-10T12:36:18.355" v="1788"/>
          <ac:spMkLst>
            <pc:docMk/>
            <pc:sldMk cId="2939583521" sldId="349"/>
            <ac:spMk id="38" creationId="{3757F5AB-DB3D-483B-8BC0-88556E480EFB}"/>
          </ac:spMkLst>
        </pc:spChg>
        <pc:spChg chg="add">
          <ac:chgData name="Jennie Kerwin" userId="89cc6116eb6c0dac" providerId="LiveId" clId="{C0D9BEBE-DEF8-4BA8-82B8-244B23993E35}" dt="2021-02-10T12:36:18.355" v="1788"/>
          <ac:spMkLst>
            <pc:docMk/>
            <pc:sldMk cId="2939583521" sldId="349"/>
            <ac:spMk id="42" creationId="{C0B3D461-6EC4-4D35-B10D-877C7416559E}"/>
          </ac:spMkLst>
        </pc:spChg>
        <pc:spChg chg="add">
          <ac:chgData name="Jennie Kerwin" userId="89cc6116eb6c0dac" providerId="LiveId" clId="{C0D9BEBE-DEF8-4BA8-82B8-244B23993E35}" dt="2021-02-10T12:37:59.100" v="1810"/>
          <ac:spMkLst>
            <pc:docMk/>
            <pc:sldMk cId="2939583521" sldId="349"/>
            <ac:spMk id="43" creationId="{13EF85AF-2085-49DA-87AC-4C75E0644D19}"/>
          </ac:spMkLst>
        </pc:spChg>
        <pc:spChg chg="add">
          <ac:chgData name="Jennie Kerwin" userId="89cc6116eb6c0dac" providerId="LiveId" clId="{C0D9BEBE-DEF8-4BA8-82B8-244B23993E35}" dt="2021-02-10T12:37:59.100" v="1810"/>
          <ac:spMkLst>
            <pc:docMk/>
            <pc:sldMk cId="2939583521" sldId="349"/>
            <ac:spMk id="44" creationId="{51E5D3AE-5C98-4597-AFBD-DC097BE8E7B0}"/>
          </ac:spMkLst>
        </pc:spChg>
        <pc:grpChg chg="del">
          <ac:chgData name="Jennie Kerwin" userId="89cc6116eb6c0dac" providerId="LiveId" clId="{C0D9BEBE-DEF8-4BA8-82B8-244B23993E35}" dt="2021-02-10T12:37:56.419" v="1809" actId="478"/>
          <ac:grpSpMkLst>
            <pc:docMk/>
            <pc:sldMk cId="2939583521" sldId="349"/>
            <ac:grpSpMk id="6" creationId="{7C06902D-F772-4438-B800-E3543B1DF022}"/>
          </ac:grpSpMkLst>
        </pc:grpChg>
        <pc:grpChg chg="del">
          <ac:chgData name="Jennie Kerwin" userId="89cc6116eb6c0dac" providerId="LiveId" clId="{C0D9BEBE-DEF8-4BA8-82B8-244B23993E35}" dt="2021-02-10T12:36:00.038" v="1787" actId="478"/>
          <ac:grpSpMkLst>
            <pc:docMk/>
            <pc:sldMk cId="2939583521" sldId="349"/>
            <ac:grpSpMk id="19" creationId="{A7ED0BD6-87F2-428E-96C6-F9CAA687ED19}"/>
          </ac:grpSpMkLst>
        </pc:grpChg>
        <pc:grpChg chg="add">
          <ac:chgData name="Jennie Kerwin" userId="89cc6116eb6c0dac" providerId="LiveId" clId="{C0D9BEBE-DEF8-4BA8-82B8-244B23993E35}" dt="2021-02-10T12:36:18.355" v="1788"/>
          <ac:grpSpMkLst>
            <pc:docMk/>
            <pc:sldMk cId="2939583521" sldId="349"/>
            <ac:grpSpMk id="39" creationId="{6916E432-1794-4DDD-9352-7573A44D96BE}"/>
          </ac:grpSpMkLst>
        </pc:grpChg>
        <pc:graphicFrameChg chg="del">
          <ac:chgData name="Jennie Kerwin" userId="89cc6116eb6c0dac" providerId="LiveId" clId="{C0D9BEBE-DEF8-4BA8-82B8-244B23993E35}" dt="2021-02-10T12:35:57.308" v="1786" actId="478"/>
          <ac:graphicFrameMkLst>
            <pc:docMk/>
            <pc:sldMk cId="2939583521" sldId="349"/>
            <ac:graphicFrameMk id="13" creationId="{4B0BE7CE-FD37-47B2-9995-D11E6C41905D}"/>
          </ac:graphicFrameMkLst>
        </pc:graphicFrameChg>
        <pc:graphicFrameChg chg="add">
          <ac:chgData name="Jennie Kerwin" userId="89cc6116eb6c0dac" providerId="LiveId" clId="{C0D9BEBE-DEF8-4BA8-82B8-244B23993E35}" dt="2021-02-10T12:36:18.355" v="1788"/>
          <ac:graphicFrameMkLst>
            <pc:docMk/>
            <pc:sldMk cId="2939583521" sldId="349"/>
            <ac:graphicFrameMk id="34" creationId="{A00AFF63-1C03-47E0-9510-043B6D1E6117}"/>
          </ac:graphicFrameMkLst>
        </pc:graphicFrameChg>
        <pc:picChg chg="add">
          <ac:chgData name="Jennie Kerwin" userId="89cc6116eb6c0dac" providerId="LiveId" clId="{C0D9BEBE-DEF8-4BA8-82B8-244B23993E35}" dt="2021-02-10T12:37:59.100" v="1810"/>
          <ac:picMkLst>
            <pc:docMk/>
            <pc:sldMk cId="2939583521" sldId="349"/>
            <ac:picMk id="45" creationId="{24ABA464-9542-4E11-9738-E3B92D374E4B}"/>
          </ac:picMkLst>
        </pc:picChg>
      </pc:sldChg>
      <pc:sldChg chg="addSp delSp modSp add del ord modAnim">
        <pc:chgData name="Jennie Kerwin" userId="89cc6116eb6c0dac" providerId="LiveId" clId="{C0D9BEBE-DEF8-4BA8-82B8-244B23993E35}" dt="2021-02-10T13:01:37.696" v="2259" actId="1076"/>
        <pc:sldMkLst>
          <pc:docMk/>
          <pc:sldMk cId="1778184073" sldId="350"/>
        </pc:sldMkLst>
        <pc:spChg chg="add mod">
          <ac:chgData name="Jennie Kerwin" userId="89cc6116eb6c0dac" providerId="LiveId" clId="{C0D9BEBE-DEF8-4BA8-82B8-244B23993E35}" dt="2021-02-10T13:01:37.696" v="2259" actId="1076"/>
          <ac:spMkLst>
            <pc:docMk/>
            <pc:sldMk cId="1778184073" sldId="350"/>
            <ac:spMk id="3" creationId="{463CF86C-6CB1-487A-9B29-33A9A48DFAA0}"/>
          </ac:spMkLst>
        </pc:spChg>
        <pc:spChg chg="mod">
          <ac:chgData name="Jennie Kerwin" userId="89cc6116eb6c0dac" providerId="LiveId" clId="{C0D9BEBE-DEF8-4BA8-82B8-244B23993E35}" dt="2021-02-10T12:56:30.651" v="1935" actId="20577"/>
          <ac:spMkLst>
            <pc:docMk/>
            <pc:sldMk cId="1778184073" sldId="350"/>
            <ac:spMk id="19" creationId="{F707A5A3-6EB8-4AE3-9772-E73C51E24A40}"/>
          </ac:spMkLst>
        </pc:spChg>
        <pc:spChg chg="mod">
          <ac:chgData name="Jennie Kerwin" userId="89cc6116eb6c0dac" providerId="LiveId" clId="{C0D9BEBE-DEF8-4BA8-82B8-244B23993E35}" dt="2021-02-10T12:57:29.037" v="2004" actId="20577"/>
          <ac:spMkLst>
            <pc:docMk/>
            <pc:sldMk cId="1778184073" sldId="350"/>
            <ac:spMk id="23" creationId="{5E8238AD-A365-4F4B-A3FD-C054CD96C1B8}"/>
          </ac:spMkLst>
        </pc:spChg>
        <pc:spChg chg="mod">
          <ac:chgData name="Jennie Kerwin" userId="89cc6116eb6c0dac" providerId="LiveId" clId="{C0D9BEBE-DEF8-4BA8-82B8-244B23993E35}" dt="2021-02-10T13:00:28.086" v="2233" actId="20577"/>
          <ac:spMkLst>
            <pc:docMk/>
            <pc:sldMk cId="1778184073" sldId="350"/>
            <ac:spMk id="26" creationId="{D4BDDE62-1581-4C05-82DE-F0280337F7A0}"/>
          </ac:spMkLst>
        </pc:spChg>
        <pc:spChg chg="del">
          <ac:chgData name="Jennie Kerwin" userId="89cc6116eb6c0dac" providerId="LiveId" clId="{C0D9BEBE-DEF8-4BA8-82B8-244B23993E35}" dt="2021-02-10T12:39:09.771" v="1812" actId="478"/>
          <ac:spMkLst>
            <pc:docMk/>
            <pc:sldMk cId="1778184073" sldId="350"/>
            <ac:spMk id="32" creationId="{6D227FE5-EF73-4C2B-B150-0FECE068CB45}"/>
          </ac:spMkLst>
        </pc:spChg>
        <pc:spChg chg="del">
          <ac:chgData name="Jennie Kerwin" userId="89cc6116eb6c0dac" providerId="LiveId" clId="{C0D9BEBE-DEF8-4BA8-82B8-244B23993E35}" dt="2021-02-10T12:39:07.851" v="1811" actId="478"/>
          <ac:spMkLst>
            <pc:docMk/>
            <pc:sldMk cId="1778184073" sldId="350"/>
            <ac:spMk id="33" creationId="{05744231-DA24-4489-849D-32BDE1806554}"/>
          </ac:spMkLst>
        </pc:spChg>
        <pc:spChg chg="del">
          <ac:chgData name="Jennie Kerwin" userId="89cc6116eb6c0dac" providerId="LiveId" clId="{C0D9BEBE-DEF8-4BA8-82B8-244B23993E35}" dt="2021-02-10T12:39:07.851" v="1811" actId="478"/>
          <ac:spMkLst>
            <pc:docMk/>
            <pc:sldMk cId="1778184073" sldId="350"/>
            <ac:spMk id="35" creationId="{E6BC2F8F-9854-4CCE-8DC4-47563FAF1AB3}"/>
          </ac:spMkLst>
        </pc:spChg>
        <pc:spChg chg="del">
          <ac:chgData name="Jennie Kerwin" userId="89cc6116eb6c0dac" providerId="LiveId" clId="{C0D9BEBE-DEF8-4BA8-82B8-244B23993E35}" dt="2021-02-10T12:39:07.851" v="1811" actId="478"/>
          <ac:spMkLst>
            <pc:docMk/>
            <pc:sldMk cId="1778184073" sldId="350"/>
            <ac:spMk id="36" creationId="{5AE42F0B-428E-49F6-A1F0-5B216A565BC5}"/>
          </ac:spMkLst>
        </pc:spChg>
        <pc:spChg chg="del">
          <ac:chgData name="Jennie Kerwin" userId="89cc6116eb6c0dac" providerId="LiveId" clId="{C0D9BEBE-DEF8-4BA8-82B8-244B23993E35}" dt="2021-02-10T12:39:07.851" v="1811" actId="478"/>
          <ac:spMkLst>
            <pc:docMk/>
            <pc:sldMk cId="1778184073" sldId="350"/>
            <ac:spMk id="37" creationId="{BD003EC9-809E-418E-98A3-0241039E0941}"/>
          </ac:spMkLst>
        </pc:spChg>
        <pc:spChg chg="del">
          <ac:chgData name="Jennie Kerwin" userId="89cc6116eb6c0dac" providerId="LiveId" clId="{C0D9BEBE-DEF8-4BA8-82B8-244B23993E35}" dt="2021-02-10T12:39:07.851" v="1811" actId="478"/>
          <ac:spMkLst>
            <pc:docMk/>
            <pc:sldMk cId="1778184073" sldId="350"/>
            <ac:spMk id="38" creationId="{3757F5AB-DB3D-483B-8BC0-88556E480EFB}"/>
          </ac:spMkLst>
        </pc:spChg>
        <pc:spChg chg="del">
          <ac:chgData name="Jennie Kerwin" userId="89cc6116eb6c0dac" providerId="LiveId" clId="{C0D9BEBE-DEF8-4BA8-82B8-244B23993E35}" dt="2021-02-10T12:39:07.851" v="1811" actId="478"/>
          <ac:spMkLst>
            <pc:docMk/>
            <pc:sldMk cId="1778184073" sldId="350"/>
            <ac:spMk id="42" creationId="{C0B3D461-6EC4-4D35-B10D-877C7416559E}"/>
          </ac:spMkLst>
        </pc:spChg>
        <pc:grpChg chg="add mod">
          <ac:chgData name="Jennie Kerwin" userId="89cc6116eb6c0dac" providerId="LiveId" clId="{C0D9BEBE-DEF8-4BA8-82B8-244B23993E35}" dt="2021-02-10T12:55:09.962" v="1821" actId="1076"/>
          <ac:grpSpMkLst>
            <pc:docMk/>
            <pc:sldMk cId="1778184073" sldId="350"/>
            <ac:grpSpMk id="18" creationId="{285E5470-F4AF-4925-94A3-692FD8FD3399}"/>
          </ac:grpSpMkLst>
        </pc:grpChg>
        <pc:grpChg chg="add mod">
          <ac:chgData name="Jennie Kerwin" userId="89cc6116eb6c0dac" providerId="LiveId" clId="{C0D9BEBE-DEF8-4BA8-82B8-244B23993E35}" dt="2021-02-10T12:56:50.414" v="1938" actId="1076"/>
          <ac:grpSpMkLst>
            <pc:docMk/>
            <pc:sldMk cId="1778184073" sldId="350"/>
            <ac:grpSpMk id="22" creationId="{B54C1117-0077-40CA-8FCF-41568A39DDDF}"/>
          </ac:grpSpMkLst>
        </pc:grpChg>
        <pc:grpChg chg="add mod">
          <ac:chgData name="Jennie Kerwin" userId="89cc6116eb6c0dac" providerId="LiveId" clId="{C0D9BEBE-DEF8-4BA8-82B8-244B23993E35}" dt="2021-02-10T12:58:50.170" v="2205" actId="1076"/>
          <ac:grpSpMkLst>
            <pc:docMk/>
            <pc:sldMk cId="1778184073" sldId="350"/>
            <ac:grpSpMk id="25" creationId="{E99918C7-B423-4EA8-B5F4-3C0782217D41}"/>
          </ac:grpSpMkLst>
        </pc:grpChg>
        <pc:grpChg chg="del">
          <ac:chgData name="Jennie Kerwin" userId="89cc6116eb6c0dac" providerId="LiveId" clId="{C0D9BEBE-DEF8-4BA8-82B8-244B23993E35}" dt="2021-02-10T12:39:07.851" v="1811" actId="478"/>
          <ac:grpSpMkLst>
            <pc:docMk/>
            <pc:sldMk cId="1778184073" sldId="350"/>
            <ac:grpSpMk id="39" creationId="{6916E432-1794-4DDD-9352-7573A44D96BE}"/>
          </ac:grpSpMkLst>
        </pc:grpChg>
        <pc:graphicFrameChg chg="add mod">
          <ac:chgData name="Jennie Kerwin" userId="89cc6116eb6c0dac" providerId="LiveId" clId="{C0D9BEBE-DEF8-4BA8-82B8-244B23993E35}" dt="2021-02-10T12:56:25.491" v="1933" actId="1076"/>
          <ac:graphicFrameMkLst>
            <pc:docMk/>
            <pc:sldMk cId="1778184073" sldId="350"/>
            <ac:graphicFrameMk id="21" creationId="{3AB48D51-925B-4FCE-A5C8-9E87D1E55E5F}"/>
          </ac:graphicFrameMkLst>
        </pc:graphicFrameChg>
        <pc:graphicFrameChg chg="del">
          <ac:chgData name="Jennie Kerwin" userId="89cc6116eb6c0dac" providerId="LiveId" clId="{C0D9BEBE-DEF8-4BA8-82B8-244B23993E35}" dt="2021-02-10T12:39:07.851" v="1811" actId="478"/>
          <ac:graphicFrameMkLst>
            <pc:docMk/>
            <pc:sldMk cId="1778184073" sldId="350"/>
            <ac:graphicFrameMk id="34" creationId="{A00AFF63-1C03-47E0-9510-043B6D1E6117}"/>
          </ac:graphicFrameMkLst>
        </pc:graphicFrameChg>
        <pc:picChg chg="mod">
          <ac:chgData name="Jennie Kerwin" userId="89cc6116eb6c0dac" providerId="LiveId" clId="{C0D9BEBE-DEF8-4BA8-82B8-244B23993E35}" dt="2021-02-10T12:56:50.414" v="1938" actId="1076"/>
          <ac:picMkLst>
            <pc:docMk/>
            <pc:sldMk cId="1778184073" sldId="350"/>
            <ac:picMk id="24" creationId="{0A21D613-EB0E-4AC1-A1E2-15930A8A13DD}"/>
          </ac:picMkLst>
        </pc:picChg>
      </pc:sldChg>
      <pc:sldChg chg="addSp modSp del ord modAnim">
        <pc:chgData name="Jennie Kerwin" userId="89cc6116eb6c0dac" providerId="LiveId" clId="{C0D9BEBE-DEF8-4BA8-82B8-244B23993E35}" dt="2021-02-10T12:41:50.969" v="1817" actId="2696"/>
        <pc:sldMkLst>
          <pc:docMk/>
          <pc:sldMk cId="826747896" sldId="351"/>
        </pc:sldMkLst>
        <pc:spChg chg="add mod">
          <ac:chgData name="Jennie Kerwin" userId="89cc6116eb6c0dac" providerId="LiveId" clId="{C0D9BEBE-DEF8-4BA8-82B8-244B23993E35}" dt="2021-02-10T12:39:53.735" v="1814" actId="1076"/>
          <ac:spMkLst>
            <pc:docMk/>
            <pc:sldMk cId="826747896" sldId="351"/>
            <ac:spMk id="8" creationId="{9F4B7C4A-FDB4-42A7-B2F2-37E792856CBE}"/>
          </ac:spMkLst>
        </pc:spChg>
        <pc:spChg chg="add mod">
          <ac:chgData name="Jennie Kerwin" userId="89cc6116eb6c0dac" providerId="LiveId" clId="{C0D9BEBE-DEF8-4BA8-82B8-244B23993E35}" dt="2021-02-10T12:39:53.735" v="1814" actId="1076"/>
          <ac:spMkLst>
            <pc:docMk/>
            <pc:sldMk cId="826747896" sldId="351"/>
            <ac:spMk id="9" creationId="{DAADEC23-0810-41F1-9EFC-3FD9752F344F}"/>
          </ac:spMkLst>
        </pc:spChg>
        <pc:spChg chg="add mod">
          <ac:chgData name="Jennie Kerwin" userId="89cc6116eb6c0dac" providerId="LiveId" clId="{C0D9BEBE-DEF8-4BA8-82B8-244B23993E35}" dt="2021-02-10T12:39:53.735" v="1814" actId="1076"/>
          <ac:spMkLst>
            <pc:docMk/>
            <pc:sldMk cId="826747896" sldId="351"/>
            <ac:spMk id="11" creationId="{4587166F-FA59-4298-813C-8806524325EC}"/>
          </ac:spMkLst>
        </pc:spChg>
        <pc:spChg chg="add mod">
          <ac:chgData name="Jennie Kerwin" userId="89cc6116eb6c0dac" providerId="LiveId" clId="{C0D9BEBE-DEF8-4BA8-82B8-244B23993E35}" dt="2021-02-10T12:39:53.735" v="1814" actId="1076"/>
          <ac:spMkLst>
            <pc:docMk/>
            <pc:sldMk cId="826747896" sldId="351"/>
            <ac:spMk id="12" creationId="{1C217572-7769-4D1F-8171-77E297CD2E5E}"/>
          </ac:spMkLst>
        </pc:spChg>
        <pc:spChg chg="add mod">
          <ac:chgData name="Jennie Kerwin" userId="89cc6116eb6c0dac" providerId="LiveId" clId="{C0D9BEBE-DEF8-4BA8-82B8-244B23993E35}" dt="2021-02-10T12:39:53.735" v="1814" actId="1076"/>
          <ac:spMkLst>
            <pc:docMk/>
            <pc:sldMk cId="826747896" sldId="351"/>
            <ac:spMk id="13" creationId="{151AC2B1-DA17-4CBD-9394-D5E68FA329C3}"/>
          </ac:spMkLst>
        </pc:spChg>
        <pc:graphicFrameChg chg="add mod">
          <ac:chgData name="Jennie Kerwin" userId="89cc6116eb6c0dac" providerId="LiveId" clId="{C0D9BEBE-DEF8-4BA8-82B8-244B23993E35}" dt="2021-02-10T12:39:53.735" v="1814" actId="1076"/>
          <ac:graphicFrameMkLst>
            <pc:docMk/>
            <pc:sldMk cId="826747896" sldId="351"/>
            <ac:graphicFrameMk id="7" creationId="{3CB74174-2B35-4780-B1EE-0B00E88B2978}"/>
          </ac:graphicFrameMkLst>
        </pc:graphicFrameChg>
      </pc:sldChg>
      <pc:sldChg chg="addSp delSp modSp modAnim modNotesTx">
        <pc:chgData name="Jennie Kerwin" userId="89cc6116eb6c0dac" providerId="LiveId" clId="{C0D9BEBE-DEF8-4BA8-82B8-244B23993E35}" dt="2021-02-10T14:38:22.051" v="2638"/>
        <pc:sldMkLst>
          <pc:docMk/>
          <pc:sldMk cId="2715523998" sldId="351"/>
        </pc:sldMkLst>
        <pc:spChg chg="add mod">
          <ac:chgData name="Jennie Kerwin" userId="89cc6116eb6c0dac" providerId="LiveId" clId="{C0D9BEBE-DEF8-4BA8-82B8-244B23993E35}" dt="2021-02-10T14:37:13.571" v="2541" actId="20577"/>
          <ac:spMkLst>
            <pc:docMk/>
            <pc:sldMk cId="2715523998" sldId="351"/>
            <ac:spMk id="11" creationId="{E247986B-8BDC-44F4-92A6-E2CB496B227D}"/>
          </ac:spMkLst>
        </pc:spChg>
        <pc:spChg chg="add mod">
          <ac:chgData name="Jennie Kerwin" userId="89cc6116eb6c0dac" providerId="LiveId" clId="{C0D9BEBE-DEF8-4BA8-82B8-244B23993E35}" dt="2021-02-10T14:37:25.234" v="2554" actId="6549"/>
          <ac:spMkLst>
            <pc:docMk/>
            <pc:sldMk cId="2715523998" sldId="351"/>
            <ac:spMk id="12" creationId="{2A70D8A0-892C-4CDC-8F90-793061867FF8}"/>
          </ac:spMkLst>
        </pc:spChg>
        <pc:spChg chg="add mod">
          <ac:chgData name="Jennie Kerwin" userId="89cc6116eb6c0dac" providerId="LiveId" clId="{C0D9BEBE-DEF8-4BA8-82B8-244B23993E35}" dt="2021-02-10T14:37:17.112" v="2543" actId="20577"/>
          <ac:spMkLst>
            <pc:docMk/>
            <pc:sldMk cId="2715523998" sldId="351"/>
            <ac:spMk id="13" creationId="{2BF9CC81-E647-41AD-AAF8-CCA3B175A768}"/>
          </ac:spMkLst>
        </pc:spChg>
        <pc:picChg chg="del">
          <ac:chgData name="Jennie Kerwin" userId="89cc6116eb6c0dac" providerId="LiveId" clId="{C0D9BEBE-DEF8-4BA8-82B8-244B23993E35}" dt="2021-02-10T14:27:48.813" v="2321" actId="478"/>
          <ac:picMkLst>
            <pc:docMk/>
            <pc:sldMk cId="2715523998" sldId="351"/>
            <ac:picMk id="3" creationId="{82F6804A-1614-46DD-9A51-C7B6DF8A6C4F}"/>
          </ac:picMkLst>
        </pc:picChg>
      </pc:sldChg>
      <pc:sldChg chg="addSp modSp modAnim modNotesTx">
        <pc:chgData name="Jennie Kerwin" userId="89cc6116eb6c0dac" providerId="LiveId" clId="{C0D9BEBE-DEF8-4BA8-82B8-244B23993E35}" dt="2021-02-10T16:04:22.937" v="3604" actId="1076"/>
        <pc:sldMkLst>
          <pc:docMk/>
          <pc:sldMk cId="1117758771" sldId="352"/>
        </pc:sldMkLst>
        <pc:spChg chg="add mod">
          <ac:chgData name="Jennie Kerwin" userId="89cc6116eb6c0dac" providerId="LiveId" clId="{C0D9BEBE-DEF8-4BA8-82B8-244B23993E35}" dt="2021-02-10T16:00:25.119" v="3333" actId="1076"/>
          <ac:spMkLst>
            <pc:docMk/>
            <pc:sldMk cId="1117758771" sldId="352"/>
            <ac:spMk id="12" creationId="{61028E57-9A04-40D7-97EC-91F22805C644}"/>
          </ac:spMkLst>
        </pc:spChg>
        <pc:spChg chg="add mod">
          <ac:chgData name="Jennie Kerwin" userId="89cc6116eb6c0dac" providerId="LiveId" clId="{C0D9BEBE-DEF8-4BA8-82B8-244B23993E35}" dt="2021-02-10T16:00:18.228" v="3331" actId="1076"/>
          <ac:spMkLst>
            <pc:docMk/>
            <pc:sldMk cId="1117758771" sldId="352"/>
            <ac:spMk id="13" creationId="{F2B94E25-9297-40B3-9028-F0786BBFBD16}"/>
          </ac:spMkLst>
        </pc:spChg>
        <pc:spChg chg="add mod">
          <ac:chgData name="Jennie Kerwin" userId="89cc6116eb6c0dac" providerId="LiveId" clId="{C0D9BEBE-DEF8-4BA8-82B8-244B23993E35}" dt="2021-02-10T16:03:38.333" v="3521" actId="1076"/>
          <ac:spMkLst>
            <pc:docMk/>
            <pc:sldMk cId="1117758771" sldId="352"/>
            <ac:spMk id="14" creationId="{3DDAF5C9-E296-427B-AB32-76B8AD011C46}"/>
          </ac:spMkLst>
        </pc:spChg>
        <pc:spChg chg="add mod ord">
          <ac:chgData name="Jennie Kerwin" userId="89cc6116eb6c0dac" providerId="LiveId" clId="{C0D9BEBE-DEF8-4BA8-82B8-244B23993E35}" dt="2021-02-10T16:04:22.937" v="3604" actId="1076"/>
          <ac:spMkLst>
            <pc:docMk/>
            <pc:sldMk cId="1117758771" sldId="352"/>
            <ac:spMk id="15" creationId="{6EB85EEE-8508-4750-8570-753DA4008036}"/>
          </ac:spMkLst>
        </pc:spChg>
        <pc:spChg chg="add mod">
          <ac:chgData name="Jennie Kerwin" userId="89cc6116eb6c0dac" providerId="LiveId" clId="{C0D9BEBE-DEF8-4BA8-82B8-244B23993E35}" dt="2021-02-10T16:04:20.657" v="3603" actId="1076"/>
          <ac:spMkLst>
            <pc:docMk/>
            <pc:sldMk cId="1117758771" sldId="352"/>
            <ac:spMk id="16" creationId="{3CC54F15-58A2-4DE0-9CD5-81289AF44737}"/>
          </ac:spMkLst>
        </pc:spChg>
        <pc:picChg chg="add mod">
          <ac:chgData name="Jennie Kerwin" userId="89cc6116eb6c0dac" providerId="LiveId" clId="{C0D9BEBE-DEF8-4BA8-82B8-244B23993E35}" dt="2021-02-10T16:00:20.488" v="3332" actId="1076"/>
          <ac:picMkLst>
            <pc:docMk/>
            <pc:sldMk cId="1117758771" sldId="352"/>
            <ac:picMk id="3" creationId="{13F79E64-311A-4EB4-B880-4EF97FC37A1E}"/>
          </ac:picMkLst>
        </pc:picChg>
        <pc:picChg chg="add mod">
          <ac:chgData name="Jennie Kerwin" userId="89cc6116eb6c0dac" providerId="LiveId" clId="{C0D9BEBE-DEF8-4BA8-82B8-244B23993E35}" dt="2021-02-10T16:00:26.930" v="3334" actId="1076"/>
          <ac:picMkLst>
            <pc:docMk/>
            <pc:sldMk cId="1117758771" sldId="352"/>
            <ac:picMk id="11" creationId="{B9118ACE-DFE1-47D0-B9F3-7F3200A5787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>
              <a:lnSpc>
                <a:spcPct val="115000"/>
              </a:lnSpc>
              <a:buFont typeface="Symbol" panose="05050102010706020507" pitchFamily="18" charset="2"/>
              <a:buNone/>
            </a:pPr>
            <a: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Images from https://www.dpreview.com/news/2899775234/photographer-captures-the-highest-resolution-snowflake-photos-in-the-world</a:t>
            </a:r>
            <a:endParaRPr lang="en-GB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>
              <a:lnSpc>
                <a:spcPct val="115000"/>
              </a:lnSpc>
              <a:buFont typeface="Symbol" panose="05050102010706020507" pitchFamily="18" charset="2"/>
              <a:buNone/>
            </a:pPr>
            <a:endParaRPr lang="en-GB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6350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>
              <a:lnSpc>
                <a:spcPct val="115000"/>
              </a:lnSpc>
              <a:buFont typeface="Symbol" panose="05050102010706020507" pitchFamily="18" charset="2"/>
              <a:buNone/>
            </a:pPr>
            <a:endParaRPr lang="en-GB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19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Briefly explain how Pascal's triangle is created – each number is the sum of the two above. </a:t>
            </a:r>
          </a:p>
          <a:p>
            <a:pPr marL="0" lvl="0" indent="0" algn="l">
              <a:lnSpc>
                <a:spcPct val="115000"/>
              </a:lnSpc>
              <a:buFont typeface="Symbol" panose="05050102010706020507" pitchFamily="18" charset="2"/>
              <a:buNone/>
            </a:pPr>
            <a:endParaRPr lang="en-GB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7399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>
              <a:lnSpc>
                <a:spcPct val="115000"/>
              </a:lnSpc>
              <a:buFont typeface="Symbol" panose="05050102010706020507" pitchFamily="18" charset="2"/>
              <a:buNone/>
            </a:pPr>
            <a: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Click on the triangle to go to https://en.wikipedia.org/wiki/Sierpinski_triangle#/media/File:Animated_construction_of_Sierpinski_Triangle.gif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395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this grabs children’s interest, enter ‘fractals in nature’ into a search engine and see what other fractals you can find…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1071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milton-trust.org.uk/maths/year-2-maths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5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2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1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09" y="6380189"/>
            <a:ext cx="227183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300" b="0" dirty="0">
                <a:solidFill>
                  <a:srgbClr val="EA7600"/>
                </a:solidFill>
              </a:rPr>
              <a:t>©</a:t>
            </a:r>
            <a:r>
              <a:rPr lang="en-GB" sz="1200" b="0" dirty="0">
                <a:solidFill>
                  <a:srgbClr val="EA7600"/>
                </a:solidFill>
              </a:rPr>
              <a:t>  </a:t>
            </a:r>
            <a:r>
              <a:rPr lang="en-GB" sz="1300" b="0" u="none" dirty="0">
                <a:solidFill>
                  <a:srgbClr val="EA7600"/>
                </a:solidFill>
                <a:hlinkClick r:id="rId2"/>
              </a:rPr>
              <a:t>hamilton-trust.org.uk</a:t>
            </a:r>
            <a:endParaRPr lang="en-GB" sz="1300" b="0" u="none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 dirty="0"/>
              <a:t>Year 3</a:t>
            </a:r>
          </a:p>
        </p:txBody>
      </p:sp>
    </p:spTree>
    <p:extLst>
      <p:ext uri="{BB962C8B-B14F-4D97-AF65-F5344CB8AC3E}">
        <p14:creationId xmlns:p14="http://schemas.microsoft.com/office/powerpoint/2010/main" val="129187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8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7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4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17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3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64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1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bg1">
                <a:lumMod val="95000"/>
              </a:schemeClr>
            </a:gs>
            <a:gs pos="0">
              <a:schemeClr val="accent1">
                <a:lumMod val="40000"/>
                <a:lumOff val="60000"/>
              </a:schemeClr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Year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hyperlink" Target="https://en.wikipedia.org/wiki/Sierpinski_triangle#/media/File:Animated_construction_of_Sierpinski_Triangle.gi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Koch_snowflake#/media/File:Von_Koch_curve.gif" TargetMode="External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2.png"/><Relationship Id="rId4" Type="http://schemas.openxmlformats.org/officeDocument/2006/relationships/image" Target="../media/image1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3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76402" y="141725"/>
            <a:ext cx="6549936" cy="408623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b="1" dirty="0">
                <a:solidFill>
                  <a:srgbClr val="004A76"/>
                </a:solidFill>
              </a:rPr>
              <a:t>Day 1: 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Spot patterns and predict or extend sequences.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17B85E-80D4-7148-AEF2-1D38295C85E1}"/>
              </a:ext>
            </a:extLst>
          </p:cNvPr>
          <p:cNvSpPr txBox="1"/>
          <p:nvPr/>
        </p:nvSpPr>
        <p:spPr>
          <a:xfrm>
            <a:off x="7134033" y="88978"/>
            <a:ext cx="1825601" cy="544830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Expressive art</a:t>
            </a:r>
            <a:r>
              <a:rPr lang="en-US" sz="1300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US" sz="13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1300" dirty="0">
                <a:solidFill>
                  <a:srgbClr val="FF0000"/>
                </a:solidFill>
                <a:latin typeface="Comic Sans MS" panose="030F0702030302020204" pitchFamily="66" charset="0"/>
              </a:rPr>
              <a:t>Pattern</a:t>
            </a:r>
          </a:p>
        </p:txBody>
      </p:sp>
      <p:pic>
        <p:nvPicPr>
          <p:cNvPr id="25" name="Picture 24" descr="Shape&#10;&#10;Description automatically generated with low confidence">
            <a:extLst>
              <a:ext uri="{FF2B5EF4-FFF2-40B4-BE49-F238E27FC236}">
                <a16:creationId xmlns:a16="http://schemas.microsoft.com/office/drawing/2014/main" id="{667DE451-9466-419E-84A7-4E7418438B8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00585" y="169154"/>
            <a:ext cx="371646" cy="3844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7B17CE-1BD7-4264-B22F-182EEB4FA10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689" y="711687"/>
            <a:ext cx="3850615" cy="30743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97312E7-171A-4C91-A616-29198D133B6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999" y="852117"/>
            <a:ext cx="4130685" cy="32979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F21F84-0BF3-43D6-B26E-A2D32BF2FDFF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1054" y="3212996"/>
            <a:ext cx="3942973" cy="31543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6" name="Speech Bubble: Rectangle with Corners Rounded 10">
            <a:extLst>
              <a:ext uri="{FF2B5EF4-FFF2-40B4-BE49-F238E27FC236}">
                <a16:creationId xmlns:a16="http://schemas.microsoft.com/office/drawing/2014/main" id="{968E9255-E3E5-403C-9E9E-DD5E0EB1F98D}"/>
              </a:ext>
            </a:extLst>
          </p:cNvPr>
          <p:cNvSpPr/>
          <p:nvPr/>
        </p:nvSpPr>
        <p:spPr>
          <a:xfrm>
            <a:off x="5651601" y="3957047"/>
            <a:ext cx="3220630" cy="1459597"/>
          </a:xfrm>
          <a:prstGeom prst="wedgeEllipseCallout">
            <a:avLst>
              <a:gd name="adj1" fmla="val -65658"/>
              <a:gd name="adj2" fmla="val -37125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>
                <a:solidFill>
                  <a:srgbClr val="253746"/>
                </a:solidFill>
              </a:rPr>
              <a:t>Snowflakes do not grow randomly, they grow according to a pattern or rule.</a:t>
            </a:r>
          </a:p>
        </p:txBody>
      </p:sp>
    </p:spTree>
    <p:extLst>
      <p:ext uri="{BB962C8B-B14F-4D97-AF65-F5344CB8AC3E}">
        <p14:creationId xmlns:p14="http://schemas.microsoft.com/office/powerpoint/2010/main" val="204784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3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76402" y="141725"/>
            <a:ext cx="6549936" cy="408623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4A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Day 1: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Spot patterns and predict or extend sequences.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17B85E-80D4-7148-AEF2-1D38295C85E1}"/>
              </a:ext>
            </a:extLst>
          </p:cNvPr>
          <p:cNvSpPr txBox="1"/>
          <p:nvPr/>
        </p:nvSpPr>
        <p:spPr>
          <a:xfrm>
            <a:off x="7134033" y="88978"/>
            <a:ext cx="1825601" cy="544830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Expressive art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/>
            </a:r>
            <a:b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</a:b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Pattern</a:t>
            </a:r>
          </a:p>
        </p:txBody>
      </p:sp>
      <p:pic>
        <p:nvPicPr>
          <p:cNvPr id="25" name="Picture 24" descr="Shape&#10;&#10;Description automatically generated with low confidence">
            <a:extLst>
              <a:ext uri="{FF2B5EF4-FFF2-40B4-BE49-F238E27FC236}">
                <a16:creationId xmlns:a16="http://schemas.microsoft.com/office/drawing/2014/main" id="{667DE451-9466-419E-84A7-4E7418438B8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00585" y="169154"/>
            <a:ext cx="371646" cy="384478"/>
          </a:xfrm>
          <a:prstGeom prst="rect">
            <a:avLst/>
          </a:prstGeom>
        </p:spPr>
      </p:pic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5A781E28-02BC-4317-8B10-021D1F80BA62}"/>
              </a:ext>
            </a:extLst>
          </p:cNvPr>
          <p:cNvSpPr/>
          <p:nvPr/>
        </p:nvSpPr>
        <p:spPr>
          <a:xfrm>
            <a:off x="565251" y="633808"/>
            <a:ext cx="3220630" cy="1459597"/>
          </a:xfrm>
          <a:prstGeom prst="wedgeEllipseCallout">
            <a:avLst>
              <a:gd name="adj1" fmla="val -55011"/>
              <a:gd name="adj2" fmla="val 63372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>
                <a:solidFill>
                  <a:srgbClr val="253746"/>
                </a:solidFill>
              </a:rPr>
              <a:t>Today we are going to create our own snowflakes.</a:t>
            </a:r>
          </a:p>
        </p:txBody>
      </p:sp>
      <p:sp>
        <p:nvSpPr>
          <p:cNvPr id="13" name="Speech Bubble: Rectangle with Corners Rounded 10">
            <a:extLst>
              <a:ext uri="{FF2B5EF4-FFF2-40B4-BE49-F238E27FC236}">
                <a16:creationId xmlns:a16="http://schemas.microsoft.com/office/drawing/2014/main" id="{D145326A-EDB3-456E-9942-DF901562D31C}"/>
              </a:ext>
            </a:extLst>
          </p:cNvPr>
          <p:cNvSpPr/>
          <p:nvPr/>
        </p:nvSpPr>
        <p:spPr>
          <a:xfrm>
            <a:off x="3270954" y="782776"/>
            <a:ext cx="4378007" cy="1664838"/>
          </a:xfrm>
          <a:prstGeom prst="wedgeEllipseCallout">
            <a:avLst>
              <a:gd name="adj1" fmla="val -55011"/>
              <a:gd name="adj2" fmla="val 63372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>
                <a:solidFill>
                  <a:srgbClr val="253746"/>
                </a:solidFill>
              </a:rPr>
              <a:t>First, we colour one square in the middle. </a:t>
            </a:r>
          </a:p>
          <a:p>
            <a:pPr algn="ctr"/>
            <a:r>
              <a:rPr lang="en-GB" b="1" dirty="0">
                <a:solidFill>
                  <a:srgbClr val="253746"/>
                </a:solidFill>
              </a:rPr>
              <a:t>Then we colour 4 squares in green which touch our yellow square by JUST one side. </a:t>
            </a:r>
          </a:p>
        </p:txBody>
      </p:sp>
      <p:sp>
        <p:nvSpPr>
          <p:cNvPr id="15" name="Speech Bubble: Rectangle with Corners Rounded 10">
            <a:extLst>
              <a:ext uri="{FF2B5EF4-FFF2-40B4-BE49-F238E27FC236}">
                <a16:creationId xmlns:a16="http://schemas.microsoft.com/office/drawing/2014/main" id="{DC6CF69B-C73D-4BDC-92CB-B9D4CDE715A1}"/>
              </a:ext>
            </a:extLst>
          </p:cNvPr>
          <p:cNvSpPr/>
          <p:nvPr/>
        </p:nvSpPr>
        <p:spPr>
          <a:xfrm>
            <a:off x="3937163" y="2360644"/>
            <a:ext cx="4167494" cy="1403678"/>
          </a:xfrm>
          <a:prstGeom prst="wedgeEllipseCallout">
            <a:avLst>
              <a:gd name="adj1" fmla="val -58057"/>
              <a:gd name="adj2" fmla="val 2160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>
                <a:solidFill>
                  <a:srgbClr val="253746"/>
                </a:solidFill>
              </a:rPr>
              <a:t>Then we colour another 4 squares in orange which touch each of our green squares by just one side. </a:t>
            </a:r>
          </a:p>
        </p:txBody>
      </p:sp>
      <p:sp>
        <p:nvSpPr>
          <p:cNvPr id="18" name="Speech Bubble: Rectangle with Corners Rounded 10">
            <a:extLst>
              <a:ext uri="{FF2B5EF4-FFF2-40B4-BE49-F238E27FC236}">
                <a16:creationId xmlns:a16="http://schemas.microsoft.com/office/drawing/2014/main" id="{88603E14-6D6E-4922-8C37-EEFC2DA2FD7F}"/>
              </a:ext>
            </a:extLst>
          </p:cNvPr>
          <p:cNvSpPr/>
          <p:nvPr/>
        </p:nvSpPr>
        <p:spPr>
          <a:xfrm>
            <a:off x="4721503" y="3651227"/>
            <a:ext cx="3842679" cy="1268546"/>
          </a:xfrm>
          <a:prstGeom prst="wedgeEllipseCallout">
            <a:avLst>
              <a:gd name="adj1" fmla="val -58057"/>
              <a:gd name="adj2" fmla="val 2160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>
                <a:solidFill>
                  <a:srgbClr val="253746"/>
                </a:solidFill>
              </a:rPr>
              <a:t>Then we will be able to colour three blue squares around each orange square. </a:t>
            </a:r>
          </a:p>
        </p:txBody>
      </p:sp>
      <p:sp>
        <p:nvSpPr>
          <p:cNvPr id="19" name="Speech Bubble: Rectangle with Corners Rounded 10">
            <a:extLst>
              <a:ext uri="{FF2B5EF4-FFF2-40B4-BE49-F238E27FC236}">
                <a16:creationId xmlns:a16="http://schemas.microsoft.com/office/drawing/2014/main" id="{9689DC14-1461-4670-A38F-83E7899FBE91}"/>
              </a:ext>
            </a:extLst>
          </p:cNvPr>
          <p:cNvSpPr/>
          <p:nvPr/>
        </p:nvSpPr>
        <p:spPr>
          <a:xfrm>
            <a:off x="2650660" y="4806678"/>
            <a:ext cx="3842679" cy="1268546"/>
          </a:xfrm>
          <a:prstGeom prst="wedgeEllipseCallout">
            <a:avLst>
              <a:gd name="adj1" fmla="val -58057"/>
              <a:gd name="adj2" fmla="val 2160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>
                <a:solidFill>
                  <a:srgbClr val="253746"/>
                </a:solidFill>
              </a:rPr>
              <a:t>Remember, we ONLY colour new squares which touch a coloured square along one side!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D67D78-E2B0-4879-93E0-21A52EDFE10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340" y="2717719"/>
            <a:ext cx="2399959" cy="231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28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9F6BF36-C885-44EC-99BB-156DA1994C53}"/>
              </a:ext>
            </a:extLst>
          </p:cNvPr>
          <p:cNvSpPr/>
          <p:nvPr/>
        </p:nvSpPr>
        <p:spPr>
          <a:xfrm>
            <a:off x="1304365" y="2581835"/>
            <a:ext cx="2366682" cy="236668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3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76402" y="141725"/>
            <a:ext cx="6549936" cy="408623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4A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Day 1: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Spot patterns and predict or extend sequences.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17B85E-80D4-7148-AEF2-1D38295C85E1}"/>
              </a:ext>
            </a:extLst>
          </p:cNvPr>
          <p:cNvSpPr txBox="1"/>
          <p:nvPr/>
        </p:nvSpPr>
        <p:spPr>
          <a:xfrm>
            <a:off x="7134033" y="88978"/>
            <a:ext cx="1825601" cy="544830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Expressive art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/>
            </a:r>
            <a:b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</a:b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Pattern</a:t>
            </a:r>
          </a:p>
        </p:txBody>
      </p:sp>
      <p:pic>
        <p:nvPicPr>
          <p:cNvPr id="25" name="Picture 24" descr="Shape&#10;&#10;Description automatically generated with low confidence">
            <a:extLst>
              <a:ext uri="{FF2B5EF4-FFF2-40B4-BE49-F238E27FC236}">
                <a16:creationId xmlns:a16="http://schemas.microsoft.com/office/drawing/2014/main" id="{667DE451-9466-419E-84A7-4E7418438B8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00585" y="169154"/>
            <a:ext cx="371646" cy="384478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9BE722B-CB76-49D0-B366-F600990EF97E}"/>
              </a:ext>
            </a:extLst>
          </p:cNvPr>
          <p:cNvGraphicFramePr>
            <a:graphicFrameLocks noGrp="1"/>
          </p:cNvGraphicFramePr>
          <p:nvPr/>
        </p:nvGraphicFramePr>
        <p:xfrm>
          <a:off x="1419226" y="2703063"/>
          <a:ext cx="2156142" cy="2122519"/>
        </p:xfrm>
        <a:graphic>
          <a:graphicData uri="http://schemas.openxmlformats.org/drawingml/2006/table">
            <a:tbl>
              <a:tblPr firstRow="1" firstCol="1" bandRow="1"/>
              <a:tblGrid>
                <a:gridCol w="307891">
                  <a:extLst>
                    <a:ext uri="{9D8B030D-6E8A-4147-A177-3AD203B41FA5}">
                      <a16:colId xmlns:a16="http://schemas.microsoft.com/office/drawing/2014/main" val="930049976"/>
                    </a:ext>
                  </a:extLst>
                </a:gridCol>
                <a:gridCol w="307891">
                  <a:extLst>
                    <a:ext uri="{9D8B030D-6E8A-4147-A177-3AD203B41FA5}">
                      <a16:colId xmlns:a16="http://schemas.microsoft.com/office/drawing/2014/main" val="311577322"/>
                    </a:ext>
                  </a:extLst>
                </a:gridCol>
                <a:gridCol w="307891">
                  <a:extLst>
                    <a:ext uri="{9D8B030D-6E8A-4147-A177-3AD203B41FA5}">
                      <a16:colId xmlns:a16="http://schemas.microsoft.com/office/drawing/2014/main" val="1784749414"/>
                    </a:ext>
                  </a:extLst>
                </a:gridCol>
                <a:gridCol w="307891">
                  <a:extLst>
                    <a:ext uri="{9D8B030D-6E8A-4147-A177-3AD203B41FA5}">
                      <a16:colId xmlns:a16="http://schemas.microsoft.com/office/drawing/2014/main" val="1127251131"/>
                    </a:ext>
                  </a:extLst>
                </a:gridCol>
                <a:gridCol w="307891">
                  <a:extLst>
                    <a:ext uri="{9D8B030D-6E8A-4147-A177-3AD203B41FA5}">
                      <a16:colId xmlns:a16="http://schemas.microsoft.com/office/drawing/2014/main" val="324186267"/>
                    </a:ext>
                  </a:extLst>
                </a:gridCol>
                <a:gridCol w="307891">
                  <a:extLst>
                    <a:ext uri="{9D8B030D-6E8A-4147-A177-3AD203B41FA5}">
                      <a16:colId xmlns:a16="http://schemas.microsoft.com/office/drawing/2014/main" val="149775074"/>
                    </a:ext>
                  </a:extLst>
                </a:gridCol>
                <a:gridCol w="308796">
                  <a:extLst>
                    <a:ext uri="{9D8B030D-6E8A-4147-A177-3AD203B41FA5}">
                      <a16:colId xmlns:a16="http://schemas.microsoft.com/office/drawing/2014/main" val="3312312787"/>
                    </a:ext>
                  </a:extLst>
                </a:gridCol>
              </a:tblGrid>
              <a:tr h="303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45967"/>
                  </a:ext>
                </a:extLst>
              </a:tr>
              <a:tr h="303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5264220"/>
                  </a:ext>
                </a:extLst>
              </a:tr>
              <a:tr h="303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695215"/>
                  </a:ext>
                </a:extLst>
              </a:tr>
              <a:tr h="303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4679899"/>
                  </a:ext>
                </a:extLst>
              </a:tr>
              <a:tr h="303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497105"/>
                  </a:ext>
                </a:extLst>
              </a:tr>
              <a:tr h="303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695838"/>
                  </a:ext>
                </a:extLst>
              </a:tr>
              <a:tr h="303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7856643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BDE9F15-B754-4F70-AC87-35250842198C}"/>
              </a:ext>
            </a:extLst>
          </p:cNvPr>
          <p:cNvGraphicFramePr>
            <a:graphicFrameLocks noGrp="1"/>
          </p:cNvGraphicFramePr>
          <p:nvPr/>
        </p:nvGraphicFramePr>
        <p:xfrm>
          <a:off x="1419226" y="2703063"/>
          <a:ext cx="2156142" cy="2122519"/>
        </p:xfrm>
        <a:graphic>
          <a:graphicData uri="http://schemas.openxmlformats.org/drawingml/2006/table">
            <a:tbl>
              <a:tblPr firstRow="1" firstCol="1" bandRow="1"/>
              <a:tblGrid>
                <a:gridCol w="307891">
                  <a:extLst>
                    <a:ext uri="{9D8B030D-6E8A-4147-A177-3AD203B41FA5}">
                      <a16:colId xmlns:a16="http://schemas.microsoft.com/office/drawing/2014/main" val="930049976"/>
                    </a:ext>
                  </a:extLst>
                </a:gridCol>
                <a:gridCol w="307891">
                  <a:extLst>
                    <a:ext uri="{9D8B030D-6E8A-4147-A177-3AD203B41FA5}">
                      <a16:colId xmlns:a16="http://schemas.microsoft.com/office/drawing/2014/main" val="311577322"/>
                    </a:ext>
                  </a:extLst>
                </a:gridCol>
                <a:gridCol w="307891">
                  <a:extLst>
                    <a:ext uri="{9D8B030D-6E8A-4147-A177-3AD203B41FA5}">
                      <a16:colId xmlns:a16="http://schemas.microsoft.com/office/drawing/2014/main" val="1784749414"/>
                    </a:ext>
                  </a:extLst>
                </a:gridCol>
                <a:gridCol w="307891">
                  <a:extLst>
                    <a:ext uri="{9D8B030D-6E8A-4147-A177-3AD203B41FA5}">
                      <a16:colId xmlns:a16="http://schemas.microsoft.com/office/drawing/2014/main" val="1127251131"/>
                    </a:ext>
                  </a:extLst>
                </a:gridCol>
                <a:gridCol w="307891">
                  <a:extLst>
                    <a:ext uri="{9D8B030D-6E8A-4147-A177-3AD203B41FA5}">
                      <a16:colId xmlns:a16="http://schemas.microsoft.com/office/drawing/2014/main" val="324186267"/>
                    </a:ext>
                  </a:extLst>
                </a:gridCol>
                <a:gridCol w="307891">
                  <a:extLst>
                    <a:ext uri="{9D8B030D-6E8A-4147-A177-3AD203B41FA5}">
                      <a16:colId xmlns:a16="http://schemas.microsoft.com/office/drawing/2014/main" val="149775074"/>
                    </a:ext>
                  </a:extLst>
                </a:gridCol>
                <a:gridCol w="308796">
                  <a:extLst>
                    <a:ext uri="{9D8B030D-6E8A-4147-A177-3AD203B41FA5}">
                      <a16:colId xmlns:a16="http://schemas.microsoft.com/office/drawing/2014/main" val="3312312787"/>
                    </a:ext>
                  </a:extLst>
                </a:gridCol>
              </a:tblGrid>
              <a:tr h="303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445967"/>
                  </a:ext>
                </a:extLst>
              </a:tr>
              <a:tr h="303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5264220"/>
                  </a:ext>
                </a:extLst>
              </a:tr>
              <a:tr h="303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695215"/>
                  </a:ext>
                </a:extLst>
              </a:tr>
              <a:tr h="303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4679899"/>
                  </a:ext>
                </a:extLst>
              </a:tr>
              <a:tr h="303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497105"/>
                  </a:ext>
                </a:extLst>
              </a:tr>
              <a:tr h="303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695838"/>
                  </a:ext>
                </a:extLst>
              </a:tr>
              <a:tr h="303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7856643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14708C7-A9BD-4A10-B068-5A29FE187A7D}"/>
              </a:ext>
            </a:extLst>
          </p:cNvPr>
          <p:cNvGraphicFramePr>
            <a:graphicFrameLocks noGrp="1"/>
          </p:cNvGraphicFramePr>
          <p:nvPr/>
        </p:nvGraphicFramePr>
        <p:xfrm>
          <a:off x="1419226" y="2703063"/>
          <a:ext cx="2156142" cy="2122519"/>
        </p:xfrm>
        <a:graphic>
          <a:graphicData uri="http://schemas.openxmlformats.org/drawingml/2006/table">
            <a:tbl>
              <a:tblPr firstRow="1" firstCol="1" bandRow="1"/>
              <a:tblGrid>
                <a:gridCol w="307891">
                  <a:extLst>
                    <a:ext uri="{9D8B030D-6E8A-4147-A177-3AD203B41FA5}">
                      <a16:colId xmlns:a16="http://schemas.microsoft.com/office/drawing/2014/main" val="930049976"/>
                    </a:ext>
                  </a:extLst>
                </a:gridCol>
                <a:gridCol w="307891">
                  <a:extLst>
                    <a:ext uri="{9D8B030D-6E8A-4147-A177-3AD203B41FA5}">
                      <a16:colId xmlns:a16="http://schemas.microsoft.com/office/drawing/2014/main" val="311577322"/>
                    </a:ext>
                  </a:extLst>
                </a:gridCol>
                <a:gridCol w="307891">
                  <a:extLst>
                    <a:ext uri="{9D8B030D-6E8A-4147-A177-3AD203B41FA5}">
                      <a16:colId xmlns:a16="http://schemas.microsoft.com/office/drawing/2014/main" val="1784749414"/>
                    </a:ext>
                  </a:extLst>
                </a:gridCol>
                <a:gridCol w="307891">
                  <a:extLst>
                    <a:ext uri="{9D8B030D-6E8A-4147-A177-3AD203B41FA5}">
                      <a16:colId xmlns:a16="http://schemas.microsoft.com/office/drawing/2014/main" val="1127251131"/>
                    </a:ext>
                  </a:extLst>
                </a:gridCol>
                <a:gridCol w="307891">
                  <a:extLst>
                    <a:ext uri="{9D8B030D-6E8A-4147-A177-3AD203B41FA5}">
                      <a16:colId xmlns:a16="http://schemas.microsoft.com/office/drawing/2014/main" val="324186267"/>
                    </a:ext>
                  </a:extLst>
                </a:gridCol>
                <a:gridCol w="307891">
                  <a:extLst>
                    <a:ext uri="{9D8B030D-6E8A-4147-A177-3AD203B41FA5}">
                      <a16:colId xmlns:a16="http://schemas.microsoft.com/office/drawing/2014/main" val="149775074"/>
                    </a:ext>
                  </a:extLst>
                </a:gridCol>
                <a:gridCol w="308796">
                  <a:extLst>
                    <a:ext uri="{9D8B030D-6E8A-4147-A177-3AD203B41FA5}">
                      <a16:colId xmlns:a16="http://schemas.microsoft.com/office/drawing/2014/main" val="3312312787"/>
                    </a:ext>
                  </a:extLst>
                </a:gridCol>
              </a:tblGrid>
              <a:tr h="303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445967"/>
                  </a:ext>
                </a:extLst>
              </a:tr>
              <a:tr h="303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5264220"/>
                  </a:ext>
                </a:extLst>
              </a:tr>
              <a:tr h="303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695215"/>
                  </a:ext>
                </a:extLst>
              </a:tr>
              <a:tr h="303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4679899"/>
                  </a:ext>
                </a:extLst>
              </a:tr>
              <a:tr h="303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497105"/>
                  </a:ext>
                </a:extLst>
              </a:tr>
              <a:tr h="303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695838"/>
                  </a:ext>
                </a:extLst>
              </a:tr>
              <a:tr h="303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7856643"/>
                  </a:ext>
                </a:extLst>
              </a:tr>
            </a:tbl>
          </a:graphicData>
        </a:graphic>
      </p:graphicFrame>
      <p:sp>
        <p:nvSpPr>
          <p:cNvPr id="19" name="Speech Bubble: Rectangle with Corners Rounded 10">
            <a:extLst>
              <a:ext uri="{FF2B5EF4-FFF2-40B4-BE49-F238E27FC236}">
                <a16:creationId xmlns:a16="http://schemas.microsoft.com/office/drawing/2014/main" id="{9689DC14-1461-4670-A38F-83E7899FBE91}"/>
              </a:ext>
            </a:extLst>
          </p:cNvPr>
          <p:cNvSpPr/>
          <p:nvPr/>
        </p:nvSpPr>
        <p:spPr>
          <a:xfrm>
            <a:off x="471340" y="1045410"/>
            <a:ext cx="3842679" cy="1268546"/>
          </a:xfrm>
          <a:prstGeom prst="wedgeEllipseCallout">
            <a:avLst>
              <a:gd name="adj1" fmla="val -58057"/>
              <a:gd name="adj2" fmla="val 2160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Remember, we ONLY colour new squares which touch a coloured square along one side!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B6C89F5-BCFD-4F13-970A-7677A1A32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121321"/>
              </p:ext>
            </p:extLst>
          </p:nvPr>
        </p:nvGraphicFramePr>
        <p:xfrm>
          <a:off x="4786328" y="2409207"/>
          <a:ext cx="3024172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1412785">
                  <a:extLst>
                    <a:ext uri="{9D8B030D-6E8A-4147-A177-3AD203B41FA5}">
                      <a16:colId xmlns:a16="http://schemas.microsoft.com/office/drawing/2014/main" val="3805659275"/>
                    </a:ext>
                  </a:extLst>
                </a:gridCol>
                <a:gridCol w="1611387">
                  <a:extLst>
                    <a:ext uri="{9D8B030D-6E8A-4147-A177-3AD203B41FA5}">
                      <a16:colId xmlns:a16="http://schemas.microsoft.com/office/drawing/2014/main" val="38864824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1600" baseline="300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GB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colour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square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3377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1600" baseline="300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GB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colour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squares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8536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GB" sz="1600" baseline="300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GB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colour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squares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6119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GB" sz="1600" baseline="300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colour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squares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0083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GB" sz="1600" baseline="300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colour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squares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44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GB" sz="1600" baseline="300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colour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squares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8579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GB" sz="1600" baseline="300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colour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squares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5596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GB" sz="1600" baseline="300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colour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squares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2481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GB" sz="1600" baseline="300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colour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squares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626505"/>
                  </a:ext>
                </a:extLst>
              </a:tr>
            </a:tbl>
          </a:graphicData>
        </a:graphic>
      </p:graphicFrame>
      <p:sp>
        <p:nvSpPr>
          <p:cNvPr id="20" name="Speech Bubble: Rectangle with Corners Rounded 10">
            <a:extLst>
              <a:ext uri="{FF2B5EF4-FFF2-40B4-BE49-F238E27FC236}">
                <a16:creationId xmlns:a16="http://schemas.microsoft.com/office/drawing/2014/main" id="{66B6D575-0733-4525-845C-C1EDC2399CBC}"/>
              </a:ext>
            </a:extLst>
          </p:cNvPr>
          <p:cNvSpPr/>
          <p:nvPr/>
        </p:nvSpPr>
        <p:spPr>
          <a:xfrm>
            <a:off x="4665279" y="1039652"/>
            <a:ext cx="3266269" cy="1047171"/>
          </a:xfrm>
          <a:prstGeom prst="wedgeEllipseCallout">
            <a:avLst>
              <a:gd name="adj1" fmla="val 51504"/>
              <a:gd name="adj2" fmla="val 47401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Check the number of squares</a:t>
            </a:r>
            <a:r>
              <a:rPr kumimoji="0" lang="en-GB" sz="1800" b="1" i="0" u="none" strike="noStrike" kern="1200" cap="none" spc="0" normalizeH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you colour in.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466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3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76402" y="141725"/>
            <a:ext cx="6549936" cy="408623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4A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Day 1: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Spot patterns and predict or extend sequences.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17B85E-80D4-7148-AEF2-1D38295C85E1}"/>
              </a:ext>
            </a:extLst>
          </p:cNvPr>
          <p:cNvSpPr txBox="1"/>
          <p:nvPr/>
        </p:nvSpPr>
        <p:spPr>
          <a:xfrm>
            <a:off x="7134033" y="88978"/>
            <a:ext cx="1825601" cy="544830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Expressive art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/>
            </a:r>
            <a:b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</a:b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Pattern</a:t>
            </a:r>
          </a:p>
        </p:txBody>
      </p:sp>
      <p:pic>
        <p:nvPicPr>
          <p:cNvPr id="25" name="Picture 24" descr="Shape&#10;&#10;Description automatically generated with low confidence">
            <a:extLst>
              <a:ext uri="{FF2B5EF4-FFF2-40B4-BE49-F238E27FC236}">
                <a16:creationId xmlns:a16="http://schemas.microsoft.com/office/drawing/2014/main" id="{667DE451-9466-419E-84A7-4E7418438B8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00585" y="169154"/>
            <a:ext cx="371646" cy="3844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FF9C4E-5AF3-4CA1-A926-A96B64F5C77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21482"/>
            <a:ext cx="9144000" cy="5242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Speech Bubble: Rectangle with Corners Rounded 10">
            <a:extLst>
              <a:ext uri="{FF2B5EF4-FFF2-40B4-BE49-F238E27FC236}">
                <a16:creationId xmlns:a16="http://schemas.microsoft.com/office/drawing/2014/main" id="{211FA96E-4D73-4E2D-AB73-16AC89CD3212}"/>
              </a:ext>
            </a:extLst>
          </p:cNvPr>
          <p:cNvSpPr/>
          <p:nvPr/>
        </p:nvSpPr>
        <p:spPr>
          <a:xfrm>
            <a:off x="565251" y="633808"/>
            <a:ext cx="3130449" cy="1395017"/>
          </a:xfrm>
          <a:prstGeom prst="wedgeEllipseCallout">
            <a:avLst>
              <a:gd name="adj1" fmla="val -55011"/>
              <a:gd name="adj2" fmla="val 63372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Watch what happens when we colour in the odd numbers.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2D126A3-067E-492B-8101-347DFC63DF4F}"/>
              </a:ext>
            </a:extLst>
          </p:cNvPr>
          <p:cNvSpPr/>
          <p:nvPr/>
        </p:nvSpPr>
        <p:spPr>
          <a:xfrm>
            <a:off x="4335780" y="914400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ADC8193-1B57-4CE0-A98D-F5419493A213}"/>
              </a:ext>
            </a:extLst>
          </p:cNvPr>
          <p:cNvSpPr/>
          <p:nvPr/>
        </p:nvSpPr>
        <p:spPr>
          <a:xfrm>
            <a:off x="4043346" y="1243044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7CE1C0F-5941-4EBB-BB3C-961653FBF7CD}"/>
              </a:ext>
            </a:extLst>
          </p:cNvPr>
          <p:cNvSpPr/>
          <p:nvPr/>
        </p:nvSpPr>
        <p:spPr>
          <a:xfrm>
            <a:off x="4604272" y="1243044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8A17819-1E41-41A0-8FED-3A9F1A0665C0}"/>
              </a:ext>
            </a:extLst>
          </p:cNvPr>
          <p:cNvSpPr/>
          <p:nvPr/>
        </p:nvSpPr>
        <p:spPr>
          <a:xfrm>
            <a:off x="3766152" y="1553778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95F9F554-DA1A-4B60-9714-081649F548EA}"/>
              </a:ext>
            </a:extLst>
          </p:cNvPr>
          <p:cNvSpPr/>
          <p:nvPr/>
        </p:nvSpPr>
        <p:spPr>
          <a:xfrm>
            <a:off x="4876694" y="1553778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CEA4189-75A0-46CB-980A-1CB657B45C09}"/>
              </a:ext>
            </a:extLst>
          </p:cNvPr>
          <p:cNvSpPr/>
          <p:nvPr/>
        </p:nvSpPr>
        <p:spPr>
          <a:xfrm>
            <a:off x="3196524" y="2200690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8CB41464-265B-43FC-9749-D18C2E0B6971}"/>
              </a:ext>
            </a:extLst>
          </p:cNvPr>
          <p:cNvSpPr/>
          <p:nvPr/>
        </p:nvSpPr>
        <p:spPr>
          <a:xfrm>
            <a:off x="5431084" y="2197771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1541CE0-205A-4C65-A59C-BA52B55F6EF7}"/>
              </a:ext>
            </a:extLst>
          </p:cNvPr>
          <p:cNvSpPr/>
          <p:nvPr/>
        </p:nvSpPr>
        <p:spPr>
          <a:xfrm>
            <a:off x="2649650" y="2842949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EC74E63B-396D-4B81-AF88-295A103A4B1C}"/>
              </a:ext>
            </a:extLst>
          </p:cNvPr>
          <p:cNvSpPr/>
          <p:nvPr/>
        </p:nvSpPr>
        <p:spPr>
          <a:xfrm>
            <a:off x="6000712" y="2841764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D68BC398-3062-467E-AFA3-651598778C1A}"/>
              </a:ext>
            </a:extLst>
          </p:cNvPr>
          <p:cNvSpPr/>
          <p:nvPr/>
        </p:nvSpPr>
        <p:spPr>
          <a:xfrm>
            <a:off x="2080022" y="3475902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6F3AC53E-9404-4CD4-92D9-D665F3BD8822}"/>
              </a:ext>
            </a:extLst>
          </p:cNvPr>
          <p:cNvSpPr/>
          <p:nvPr/>
        </p:nvSpPr>
        <p:spPr>
          <a:xfrm>
            <a:off x="6540072" y="3464919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53B0C6F2-486E-4C07-B838-5FB98B0B1793}"/>
              </a:ext>
            </a:extLst>
          </p:cNvPr>
          <p:cNvSpPr/>
          <p:nvPr/>
        </p:nvSpPr>
        <p:spPr>
          <a:xfrm>
            <a:off x="7134033" y="4097379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39576F69-2DBE-4B96-988F-B41B83BD152A}"/>
              </a:ext>
            </a:extLst>
          </p:cNvPr>
          <p:cNvSpPr/>
          <p:nvPr/>
        </p:nvSpPr>
        <p:spPr>
          <a:xfrm>
            <a:off x="6000712" y="4098561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45742BE-4FE5-4E8C-8228-48DC145D3B77}"/>
              </a:ext>
            </a:extLst>
          </p:cNvPr>
          <p:cNvSpPr/>
          <p:nvPr/>
        </p:nvSpPr>
        <p:spPr>
          <a:xfrm>
            <a:off x="2626896" y="4097379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03FBC58-2AF0-42AC-83FF-0994E1120C86}"/>
              </a:ext>
            </a:extLst>
          </p:cNvPr>
          <p:cNvSpPr/>
          <p:nvPr/>
        </p:nvSpPr>
        <p:spPr>
          <a:xfrm>
            <a:off x="1515408" y="4108855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A196987F-A0CD-4F61-9AA2-DDB4378FD89C}"/>
              </a:ext>
            </a:extLst>
          </p:cNvPr>
          <p:cNvSpPr/>
          <p:nvPr/>
        </p:nvSpPr>
        <p:spPr>
          <a:xfrm>
            <a:off x="945780" y="4741808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79F5F7DE-B0AF-4F23-B2C9-A0A1D51BC3B6}"/>
              </a:ext>
            </a:extLst>
          </p:cNvPr>
          <p:cNvSpPr/>
          <p:nvPr/>
        </p:nvSpPr>
        <p:spPr>
          <a:xfrm>
            <a:off x="7703661" y="4741808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F6183ADE-156C-44C4-B267-B655509C54D8}"/>
              </a:ext>
            </a:extLst>
          </p:cNvPr>
          <p:cNvSpPr/>
          <p:nvPr/>
        </p:nvSpPr>
        <p:spPr>
          <a:xfrm>
            <a:off x="8215771" y="5386237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9AA9DF43-5966-452C-BDC9-FCEF7B7AC2B4}"/>
              </a:ext>
            </a:extLst>
          </p:cNvPr>
          <p:cNvSpPr/>
          <p:nvPr/>
        </p:nvSpPr>
        <p:spPr>
          <a:xfrm>
            <a:off x="376152" y="5374761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3A818F30-11D6-43A3-BC9B-27B52B62D95D}"/>
              </a:ext>
            </a:extLst>
          </p:cNvPr>
          <p:cNvSpPr/>
          <p:nvPr/>
        </p:nvSpPr>
        <p:spPr>
          <a:xfrm>
            <a:off x="3481338" y="1874233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784E106-78EB-479A-9C1C-20F45FC322BC}"/>
              </a:ext>
            </a:extLst>
          </p:cNvPr>
          <p:cNvSpPr/>
          <p:nvPr/>
        </p:nvSpPr>
        <p:spPr>
          <a:xfrm>
            <a:off x="4050966" y="1874233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056AF627-2262-46D2-9847-16AA7F1667DE}"/>
              </a:ext>
            </a:extLst>
          </p:cNvPr>
          <p:cNvSpPr/>
          <p:nvPr/>
        </p:nvSpPr>
        <p:spPr>
          <a:xfrm>
            <a:off x="4620594" y="1874233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7C5799F3-AB8D-4E17-A99F-24B5E5C27E04}"/>
              </a:ext>
            </a:extLst>
          </p:cNvPr>
          <p:cNvSpPr/>
          <p:nvPr/>
        </p:nvSpPr>
        <p:spPr>
          <a:xfrm>
            <a:off x="6285526" y="3779255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628A9F9D-42EA-41A2-952F-7DFB6B324E1F}"/>
              </a:ext>
            </a:extLst>
          </p:cNvPr>
          <p:cNvSpPr/>
          <p:nvPr/>
        </p:nvSpPr>
        <p:spPr>
          <a:xfrm>
            <a:off x="2342082" y="3795258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71531095-9B30-4B64-8D38-40AE8F6A6C2F}"/>
              </a:ext>
            </a:extLst>
          </p:cNvPr>
          <p:cNvSpPr/>
          <p:nvPr/>
        </p:nvSpPr>
        <p:spPr>
          <a:xfrm>
            <a:off x="5161508" y="2515360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B23C56F6-5D4A-46DA-84F5-674F53B9A088}"/>
              </a:ext>
            </a:extLst>
          </p:cNvPr>
          <p:cNvSpPr/>
          <p:nvPr/>
        </p:nvSpPr>
        <p:spPr>
          <a:xfrm>
            <a:off x="3465016" y="2521819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D6C73F2C-9E99-4A0E-A890-551C8EC22CC1}"/>
              </a:ext>
            </a:extLst>
          </p:cNvPr>
          <p:cNvSpPr/>
          <p:nvPr/>
        </p:nvSpPr>
        <p:spPr>
          <a:xfrm>
            <a:off x="3760324" y="2834191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32E76A62-EAFA-4ED3-805C-8721AEE3AE43}"/>
              </a:ext>
            </a:extLst>
          </p:cNvPr>
          <p:cNvSpPr/>
          <p:nvPr/>
        </p:nvSpPr>
        <p:spPr>
          <a:xfrm>
            <a:off x="4861456" y="2841722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44B345E-2703-4185-BEF2-1838833FA38E}"/>
              </a:ext>
            </a:extLst>
          </p:cNvPr>
          <p:cNvSpPr/>
          <p:nvPr/>
        </p:nvSpPr>
        <p:spPr>
          <a:xfrm>
            <a:off x="2905882" y="3146564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1361DC24-A74A-4385-BFB2-9C01204563A1}"/>
              </a:ext>
            </a:extLst>
          </p:cNvPr>
          <p:cNvSpPr/>
          <p:nvPr/>
        </p:nvSpPr>
        <p:spPr>
          <a:xfrm>
            <a:off x="3475510" y="3146564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E28A01B8-D2C6-416F-BA2C-A660BA9DC402}"/>
              </a:ext>
            </a:extLst>
          </p:cNvPr>
          <p:cNvSpPr/>
          <p:nvPr/>
        </p:nvSpPr>
        <p:spPr>
          <a:xfrm>
            <a:off x="4045138" y="3146564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9F91E0A1-CF4C-4FCC-89FD-94602578D47B}"/>
              </a:ext>
            </a:extLst>
          </p:cNvPr>
          <p:cNvSpPr/>
          <p:nvPr/>
        </p:nvSpPr>
        <p:spPr>
          <a:xfrm>
            <a:off x="4600871" y="3138944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DD79019D-175C-4F0C-86E7-26CC64F72969}"/>
              </a:ext>
            </a:extLst>
          </p:cNvPr>
          <p:cNvSpPr/>
          <p:nvPr/>
        </p:nvSpPr>
        <p:spPr>
          <a:xfrm>
            <a:off x="5170499" y="3138944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31B6F29D-9F9E-4C1A-A74D-A80819A8CD3F}"/>
              </a:ext>
            </a:extLst>
          </p:cNvPr>
          <p:cNvSpPr/>
          <p:nvPr/>
        </p:nvSpPr>
        <p:spPr>
          <a:xfrm>
            <a:off x="5740127" y="3138944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452B9EA3-4543-4C23-A7F3-9EF2716E8AA6}"/>
              </a:ext>
            </a:extLst>
          </p:cNvPr>
          <p:cNvSpPr/>
          <p:nvPr/>
        </p:nvSpPr>
        <p:spPr>
          <a:xfrm>
            <a:off x="1795208" y="4434528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3D9ADF0-7146-49BC-BD03-4905690ADAE4}"/>
              </a:ext>
            </a:extLst>
          </p:cNvPr>
          <p:cNvSpPr/>
          <p:nvPr/>
        </p:nvSpPr>
        <p:spPr>
          <a:xfrm>
            <a:off x="2364836" y="4434528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B8D88280-536E-44E9-8204-D72030C1F110}"/>
              </a:ext>
            </a:extLst>
          </p:cNvPr>
          <p:cNvSpPr/>
          <p:nvPr/>
        </p:nvSpPr>
        <p:spPr>
          <a:xfrm>
            <a:off x="2934464" y="4434528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1BDA19C9-2C00-4F50-B202-13E5CAE916B2}"/>
              </a:ext>
            </a:extLst>
          </p:cNvPr>
          <p:cNvSpPr/>
          <p:nvPr/>
        </p:nvSpPr>
        <p:spPr>
          <a:xfrm>
            <a:off x="5727681" y="4426533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FEE9EA38-06DD-4AC0-8619-B127F6D1AA73}"/>
              </a:ext>
            </a:extLst>
          </p:cNvPr>
          <p:cNvSpPr/>
          <p:nvPr/>
        </p:nvSpPr>
        <p:spPr>
          <a:xfrm>
            <a:off x="6297309" y="4426533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6DD8AFAA-CFE3-4621-B5FC-FE92E0B80633}"/>
              </a:ext>
            </a:extLst>
          </p:cNvPr>
          <p:cNvSpPr/>
          <p:nvPr/>
        </p:nvSpPr>
        <p:spPr>
          <a:xfrm>
            <a:off x="6866937" y="4426533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0795560-3AF7-4521-AF4C-E80EDF8BE6F7}"/>
              </a:ext>
            </a:extLst>
          </p:cNvPr>
          <p:cNvSpPr/>
          <p:nvPr/>
        </p:nvSpPr>
        <p:spPr>
          <a:xfrm>
            <a:off x="660966" y="5704522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2CC88A3E-7004-4C97-B282-4B431D396464}"/>
              </a:ext>
            </a:extLst>
          </p:cNvPr>
          <p:cNvSpPr/>
          <p:nvPr/>
        </p:nvSpPr>
        <p:spPr>
          <a:xfrm>
            <a:off x="1230594" y="5704522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459D63D1-64FE-4FA5-A2BD-83AEF819B5D5}"/>
              </a:ext>
            </a:extLst>
          </p:cNvPr>
          <p:cNvSpPr/>
          <p:nvPr/>
        </p:nvSpPr>
        <p:spPr>
          <a:xfrm>
            <a:off x="1800222" y="5704522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A7AE406A-347F-4F24-A077-F4056E4AB9CE}"/>
              </a:ext>
            </a:extLst>
          </p:cNvPr>
          <p:cNvSpPr/>
          <p:nvPr/>
        </p:nvSpPr>
        <p:spPr>
          <a:xfrm>
            <a:off x="2366311" y="5701235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444FE21C-DAE4-45BA-A846-FA511CA5DA65}"/>
              </a:ext>
            </a:extLst>
          </p:cNvPr>
          <p:cNvSpPr/>
          <p:nvPr/>
        </p:nvSpPr>
        <p:spPr>
          <a:xfrm>
            <a:off x="4600871" y="5698316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5158546C-B35A-4229-88DC-47EA1BC087DF}"/>
              </a:ext>
            </a:extLst>
          </p:cNvPr>
          <p:cNvSpPr/>
          <p:nvPr/>
        </p:nvSpPr>
        <p:spPr>
          <a:xfrm>
            <a:off x="2935939" y="5695233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CB9F9335-21DB-4A77-85D1-84EC244236FF}"/>
              </a:ext>
            </a:extLst>
          </p:cNvPr>
          <p:cNvSpPr/>
          <p:nvPr/>
        </p:nvSpPr>
        <p:spPr>
          <a:xfrm>
            <a:off x="3505567" y="5695233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2915FF8E-3456-4CB3-A695-6115BC202F92}"/>
              </a:ext>
            </a:extLst>
          </p:cNvPr>
          <p:cNvSpPr/>
          <p:nvPr/>
        </p:nvSpPr>
        <p:spPr>
          <a:xfrm>
            <a:off x="4075195" y="5695233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8F9D6657-1282-43EB-B244-D1FE243E88F6}"/>
              </a:ext>
            </a:extLst>
          </p:cNvPr>
          <p:cNvSpPr/>
          <p:nvPr/>
        </p:nvSpPr>
        <p:spPr>
          <a:xfrm>
            <a:off x="5170499" y="5699380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5E715056-F8F6-4F16-AC51-CE7E67455EF3}"/>
              </a:ext>
            </a:extLst>
          </p:cNvPr>
          <p:cNvSpPr/>
          <p:nvPr/>
        </p:nvSpPr>
        <p:spPr>
          <a:xfrm>
            <a:off x="7405059" y="5696461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15A18A91-31AF-4A5E-A6E4-A01005F81F21}"/>
              </a:ext>
            </a:extLst>
          </p:cNvPr>
          <p:cNvSpPr/>
          <p:nvPr/>
        </p:nvSpPr>
        <p:spPr>
          <a:xfrm>
            <a:off x="5740127" y="5693378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FEF19D42-4296-4F0B-B2AC-96F15B5EB8E1}"/>
              </a:ext>
            </a:extLst>
          </p:cNvPr>
          <p:cNvSpPr/>
          <p:nvPr/>
        </p:nvSpPr>
        <p:spPr>
          <a:xfrm>
            <a:off x="6309755" y="5693378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C804E51-138C-4642-B1FB-A72E14E44021}"/>
              </a:ext>
            </a:extLst>
          </p:cNvPr>
          <p:cNvSpPr/>
          <p:nvPr/>
        </p:nvSpPr>
        <p:spPr>
          <a:xfrm>
            <a:off x="6879383" y="5693378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03355EB0-C379-48A7-9E98-D6E498C70B2C}"/>
              </a:ext>
            </a:extLst>
          </p:cNvPr>
          <p:cNvSpPr/>
          <p:nvPr/>
        </p:nvSpPr>
        <p:spPr>
          <a:xfrm>
            <a:off x="5190222" y="1874233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00548046-E1C0-44FD-83F2-6A21A8FB0A42}"/>
              </a:ext>
            </a:extLst>
          </p:cNvPr>
          <p:cNvSpPr/>
          <p:nvPr/>
        </p:nvSpPr>
        <p:spPr>
          <a:xfrm>
            <a:off x="5714737" y="2506408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98369246-CDA4-4F5A-B91E-3FAD0E596512}"/>
              </a:ext>
            </a:extLst>
          </p:cNvPr>
          <p:cNvSpPr/>
          <p:nvPr/>
        </p:nvSpPr>
        <p:spPr>
          <a:xfrm>
            <a:off x="6278578" y="3139215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25D60A17-DC62-4E7D-BC72-FD2BDE2AC359}"/>
              </a:ext>
            </a:extLst>
          </p:cNvPr>
          <p:cNvSpPr/>
          <p:nvPr/>
        </p:nvSpPr>
        <p:spPr>
          <a:xfrm>
            <a:off x="6812479" y="3786540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50C754D8-7D9A-45B9-9B12-6F09EC5D6AEE}"/>
              </a:ext>
            </a:extLst>
          </p:cNvPr>
          <p:cNvSpPr/>
          <p:nvPr/>
        </p:nvSpPr>
        <p:spPr>
          <a:xfrm>
            <a:off x="3190696" y="4749094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FC5CCD7E-E169-480D-9C29-AF78CEDE0F10}"/>
              </a:ext>
            </a:extLst>
          </p:cNvPr>
          <p:cNvSpPr/>
          <p:nvPr/>
        </p:nvSpPr>
        <p:spPr>
          <a:xfrm>
            <a:off x="1800421" y="3786540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09A2B1EC-AE4C-44E1-8F6B-702CA5603301}"/>
              </a:ext>
            </a:extLst>
          </p:cNvPr>
          <p:cNvSpPr/>
          <p:nvPr/>
        </p:nvSpPr>
        <p:spPr>
          <a:xfrm>
            <a:off x="1225580" y="4426533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B46679C8-335E-4C21-8330-B29D3BA55B5D}"/>
              </a:ext>
            </a:extLst>
          </p:cNvPr>
          <p:cNvSpPr/>
          <p:nvPr/>
        </p:nvSpPr>
        <p:spPr>
          <a:xfrm>
            <a:off x="1225580" y="5074575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35EC9836-3A8A-4220-86B9-834F96CCC468}"/>
              </a:ext>
            </a:extLst>
          </p:cNvPr>
          <p:cNvSpPr/>
          <p:nvPr/>
        </p:nvSpPr>
        <p:spPr>
          <a:xfrm>
            <a:off x="1510394" y="5386237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01F9C735-328E-47BE-9B07-493720D0582D}"/>
              </a:ext>
            </a:extLst>
          </p:cNvPr>
          <p:cNvSpPr/>
          <p:nvPr/>
        </p:nvSpPr>
        <p:spPr>
          <a:xfrm>
            <a:off x="2621068" y="5371755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963B967B-3312-4CFF-BDE1-EF5E6F1FDDD7}"/>
              </a:ext>
            </a:extLst>
          </p:cNvPr>
          <p:cNvSpPr/>
          <p:nvPr/>
        </p:nvSpPr>
        <p:spPr>
          <a:xfrm>
            <a:off x="3772295" y="5382860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75DD0EF8-4582-48D3-87B3-D3C9E65E6191}"/>
              </a:ext>
            </a:extLst>
          </p:cNvPr>
          <p:cNvSpPr/>
          <p:nvPr/>
        </p:nvSpPr>
        <p:spPr>
          <a:xfrm>
            <a:off x="4885685" y="5371755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A47A0C02-D672-479C-8F8D-EF204E943F23}"/>
              </a:ext>
            </a:extLst>
          </p:cNvPr>
          <p:cNvSpPr/>
          <p:nvPr/>
        </p:nvSpPr>
        <p:spPr>
          <a:xfrm>
            <a:off x="7382107" y="4419593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64C06B89-B4BE-4D1C-87A6-8CC86BD3F16B}"/>
              </a:ext>
            </a:extLst>
          </p:cNvPr>
          <p:cNvSpPr/>
          <p:nvPr/>
        </p:nvSpPr>
        <p:spPr>
          <a:xfrm>
            <a:off x="6012495" y="5389251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196C2C42-1DB7-438E-825E-A78C22284F80}"/>
              </a:ext>
            </a:extLst>
          </p:cNvPr>
          <p:cNvSpPr/>
          <p:nvPr/>
        </p:nvSpPr>
        <p:spPr>
          <a:xfrm>
            <a:off x="7097293" y="5389251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32DC62B3-2980-4B72-B6D2-BC43FA6819C3}"/>
              </a:ext>
            </a:extLst>
          </p:cNvPr>
          <p:cNvSpPr/>
          <p:nvPr/>
        </p:nvSpPr>
        <p:spPr>
          <a:xfrm>
            <a:off x="7942638" y="5706775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B4F7973C-41F2-4F99-9DF5-C3944DE09ADD}"/>
              </a:ext>
            </a:extLst>
          </p:cNvPr>
          <p:cNvSpPr/>
          <p:nvPr/>
        </p:nvSpPr>
        <p:spPr>
          <a:xfrm>
            <a:off x="8518516" y="5691605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F868440C-B38F-475C-B5C1-B78F4714D6DD}"/>
              </a:ext>
            </a:extLst>
          </p:cNvPr>
          <p:cNvSpPr/>
          <p:nvPr/>
        </p:nvSpPr>
        <p:spPr>
          <a:xfrm>
            <a:off x="7968967" y="5060532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E172267A-B4DE-4B22-BEB3-76A9DA694BE1}"/>
              </a:ext>
            </a:extLst>
          </p:cNvPr>
          <p:cNvSpPr/>
          <p:nvPr/>
        </p:nvSpPr>
        <p:spPr>
          <a:xfrm>
            <a:off x="7405059" y="5067044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935B1C9E-BF92-4850-94F2-CD8D8FB3DABD}"/>
              </a:ext>
            </a:extLst>
          </p:cNvPr>
          <p:cNvSpPr/>
          <p:nvPr/>
        </p:nvSpPr>
        <p:spPr>
          <a:xfrm>
            <a:off x="655952" y="5067029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B50486C3-CAA7-43E1-9299-B72B04717948}"/>
              </a:ext>
            </a:extLst>
          </p:cNvPr>
          <p:cNvSpPr/>
          <p:nvPr/>
        </p:nvSpPr>
        <p:spPr>
          <a:xfrm>
            <a:off x="122675" y="5691605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FF065C70-01C6-4826-B527-EFA9D7FF3328}"/>
              </a:ext>
            </a:extLst>
          </p:cNvPr>
          <p:cNvSpPr/>
          <p:nvPr/>
        </p:nvSpPr>
        <p:spPr>
          <a:xfrm>
            <a:off x="2934464" y="5067029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D1ADD77B-B7D0-4137-B94A-425BCB171461}"/>
              </a:ext>
            </a:extLst>
          </p:cNvPr>
          <p:cNvSpPr/>
          <p:nvPr/>
        </p:nvSpPr>
        <p:spPr>
          <a:xfrm>
            <a:off x="3458017" y="5067029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71EAA7E7-1FDB-49D1-9E51-50D4371D402E}"/>
              </a:ext>
            </a:extLst>
          </p:cNvPr>
          <p:cNvSpPr/>
          <p:nvPr/>
        </p:nvSpPr>
        <p:spPr>
          <a:xfrm>
            <a:off x="5158053" y="5074533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2F3902D1-0A1D-4572-BA73-7D98F000FAB7}"/>
              </a:ext>
            </a:extLst>
          </p:cNvPr>
          <p:cNvSpPr/>
          <p:nvPr/>
        </p:nvSpPr>
        <p:spPr>
          <a:xfrm>
            <a:off x="5729688" y="5074533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32A67C24-C5A8-45CE-81BD-11AF332F5D68}"/>
              </a:ext>
            </a:extLst>
          </p:cNvPr>
          <p:cNvSpPr/>
          <p:nvPr/>
        </p:nvSpPr>
        <p:spPr>
          <a:xfrm>
            <a:off x="5429923" y="4730660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6B76776D-9B6E-4771-B461-C13D27B0ABF6}"/>
              </a:ext>
            </a:extLst>
          </p:cNvPr>
          <p:cNvSpPr/>
          <p:nvPr/>
        </p:nvSpPr>
        <p:spPr>
          <a:xfrm>
            <a:off x="2902111" y="2521819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B77856B4-6F05-4342-87B1-9EF54D44160A}"/>
              </a:ext>
            </a:extLst>
          </p:cNvPr>
          <p:cNvSpPr/>
          <p:nvPr/>
        </p:nvSpPr>
        <p:spPr>
          <a:xfrm>
            <a:off x="2372229" y="3146564"/>
            <a:ext cx="569628" cy="29718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363FA98D-DABA-46AC-B70F-54637448CA1F}"/>
              </a:ext>
            </a:extLst>
          </p:cNvPr>
          <p:cNvGrpSpPr/>
          <p:nvPr/>
        </p:nvGrpSpPr>
        <p:grpSpPr>
          <a:xfrm>
            <a:off x="6570340" y="1532734"/>
            <a:ext cx="2420646" cy="1073691"/>
            <a:chOff x="1420032" y="3714122"/>
            <a:chExt cx="2420646" cy="1073691"/>
          </a:xfrm>
        </p:grpSpPr>
        <p:sp>
          <p:nvSpPr>
            <p:cNvPr id="165" name="Speech Bubble: Rectangle with Corners Rounded 10">
              <a:extLst>
                <a:ext uri="{FF2B5EF4-FFF2-40B4-BE49-F238E27FC236}">
                  <a16:creationId xmlns:a16="http://schemas.microsoft.com/office/drawing/2014/main" id="{EAA78969-E9FF-4FDF-A58A-A206EDC8FC19}"/>
                </a:ext>
              </a:extLst>
            </p:cNvPr>
            <p:cNvSpPr/>
            <p:nvPr/>
          </p:nvSpPr>
          <p:spPr>
            <a:xfrm>
              <a:off x="1420032" y="3714122"/>
              <a:ext cx="2420646" cy="1073691"/>
            </a:xfrm>
            <a:prstGeom prst="wedgeEllipseCallout">
              <a:avLst>
                <a:gd name="adj1" fmla="val -55011"/>
                <a:gd name="adj2" fmla="val 63372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en-GB" b="1" dirty="0">
                  <a:solidFill>
                    <a:srgbClr val="253746"/>
                  </a:solidFill>
                </a:rPr>
                <a:t>Can you see any triangles?</a:t>
              </a:r>
            </a:p>
          </p:txBody>
        </p:sp>
        <p:pic>
          <p:nvPicPr>
            <p:cNvPr id="166" name="Picture 165">
              <a:extLst>
                <a:ext uri="{FF2B5EF4-FFF2-40B4-BE49-F238E27FC236}">
                  <a16:creationId xmlns:a16="http://schemas.microsoft.com/office/drawing/2014/main" id="{75438912-F64E-4994-9D79-7E64F4E60E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email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434250" y="4035365"/>
              <a:ext cx="244457" cy="4591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8528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3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76402" y="141725"/>
            <a:ext cx="6549936" cy="408623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4A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Day 1: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Spot patterns and predict or extend sequences.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17B85E-80D4-7148-AEF2-1D38295C85E1}"/>
              </a:ext>
            </a:extLst>
          </p:cNvPr>
          <p:cNvSpPr txBox="1"/>
          <p:nvPr/>
        </p:nvSpPr>
        <p:spPr>
          <a:xfrm>
            <a:off x="7134033" y="88978"/>
            <a:ext cx="1825601" cy="544830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Expressive art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/>
            </a:r>
            <a:b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</a:b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Pattern</a:t>
            </a:r>
          </a:p>
        </p:txBody>
      </p:sp>
      <p:pic>
        <p:nvPicPr>
          <p:cNvPr id="25" name="Picture 24" descr="Shape&#10;&#10;Description automatically generated with low confidence">
            <a:extLst>
              <a:ext uri="{FF2B5EF4-FFF2-40B4-BE49-F238E27FC236}">
                <a16:creationId xmlns:a16="http://schemas.microsoft.com/office/drawing/2014/main" id="{667DE451-9466-419E-84A7-4E7418438B8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00585" y="169154"/>
            <a:ext cx="371646" cy="384478"/>
          </a:xfrm>
          <a:prstGeom prst="rect">
            <a:avLst/>
          </a:prstGeom>
        </p:spPr>
      </p:pic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5A781E28-02BC-4317-8B10-021D1F80BA62}"/>
              </a:ext>
            </a:extLst>
          </p:cNvPr>
          <p:cNvSpPr/>
          <p:nvPr/>
        </p:nvSpPr>
        <p:spPr>
          <a:xfrm>
            <a:off x="565251" y="633808"/>
            <a:ext cx="3220630" cy="1459597"/>
          </a:xfrm>
          <a:prstGeom prst="wedgeEllipseCallout">
            <a:avLst>
              <a:gd name="adj1" fmla="val -55011"/>
              <a:gd name="adj2" fmla="val 63372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Watch this animation and see if you can work out the rule. </a:t>
            </a:r>
          </a:p>
        </p:txBody>
      </p:sp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BCE60141-F3B5-44C6-912E-E48702C8418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6475" y="2258036"/>
            <a:ext cx="3117607" cy="27328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E046003F-6BC0-4D62-A7BE-EF378C4E48B5}"/>
              </a:ext>
            </a:extLst>
          </p:cNvPr>
          <p:cNvGrpSpPr/>
          <p:nvPr/>
        </p:nvGrpSpPr>
        <p:grpSpPr>
          <a:xfrm>
            <a:off x="5399443" y="4262054"/>
            <a:ext cx="3723776" cy="1459597"/>
            <a:chOff x="116903" y="3714122"/>
            <a:chExt cx="3723776" cy="1459597"/>
          </a:xfrm>
        </p:grpSpPr>
        <p:sp>
          <p:nvSpPr>
            <p:cNvPr id="14" name="Speech Bubble: Rectangle with Corners Rounded 10">
              <a:extLst>
                <a:ext uri="{FF2B5EF4-FFF2-40B4-BE49-F238E27FC236}">
                  <a16:creationId xmlns:a16="http://schemas.microsoft.com/office/drawing/2014/main" id="{E6C4E900-7AE3-4507-BE25-D428FAC0988D}"/>
                </a:ext>
              </a:extLst>
            </p:cNvPr>
            <p:cNvSpPr/>
            <p:nvPr/>
          </p:nvSpPr>
          <p:spPr>
            <a:xfrm>
              <a:off x="116903" y="3714122"/>
              <a:ext cx="3723776" cy="1459597"/>
            </a:xfrm>
            <a:prstGeom prst="wedgeEllipseCallout">
              <a:avLst>
                <a:gd name="adj1" fmla="val -55011"/>
                <a:gd name="adj2" fmla="val 63372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en-GB" b="1" dirty="0">
                  <a:solidFill>
                    <a:srgbClr val="253746"/>
                  </a:solidFill>
                </a:rPr>
                <a:t>Can you see any similarities with the previous patterns of odd and even numbers?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B58964C-2B79-4CB5-8A16-FBA3D2FD25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email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53436" y="3801868"/>
              <a:ext cx="331506" cy="622618"/>
            </a:xfrm>
            <a:prstGeom prst="rect">
              <a:avLst/>
            </a:prstGeom>
          </p:spPr>
        </p:pic>
      </p:grpSp>
      <p:pic>
        <p:nvPicPr>
          <p:cNvPr id="6" name="Picture 5" descr="Shape&#10;&#10;Description automatically generated with low confidence">
            <a:extLst>
              <a:ext uri="{FF2B5EF4-FFF2-40B4-BE49-F238E27FC236}">
                <a16:creationId xmlns:a16="http://schemas.microsoft.com/office/drawing/2014/main" id="{A39A5E81-C9AA-437C-B99D-F30BA32061F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76277" y="4579364"/>
            <a:ext cx="1218419" cy="128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31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3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4F79239-9C91-4668-9163-D2B7F5F91413}"/>
              </a:ext>
            </a:extLst>
          </p:cNvPr>
          <p:cNvSpPr/>
          <p:nvPr/>
        </p:nvSpPr>
        <p:spPr>
          <a:xfrm>
            <a:off x="2301134" y="2944467"/>
            <a:ext cx="4992757" cy="2131115"/>
          </a:xfrm>
          <a:prstGeom prst="rect">
            <a:avLst/>
          </a:prstGeom>
          <a:noFill/>
        </p:spPr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665927-C388-41F1-B429-7913EAAC311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514" y="633399"/>
            <a:ext cx="1793948" cy="15111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B310188-EF19-4452-9AF9-3A768AA2AAA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02581" y="1292185"/>
            <a:ext cx="1804287" cy="18657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9179496-2B7F-4934-AE90-91B1AA685CD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6731" y="2108354"/>
            <a:ext cx="1917512" cy="20078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EB24D84-2423-47B2-9857-642065A69485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68287" y="2762770"/>
            <a:ext cx="2036614" cy="21257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464DAB0-8F13-47C4-A0DB-3F0C2593F804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8945" y="3735847"/>
            <a:ext cx="2054756" cy="21311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Speech Bubble: Rectangle with Corners Rounded 10">
            <a:extLst>
              <a:ext uri="{FF2B5EF4-FFF2-40B4-BE49-F238E27FC236}">
                <a16:creationId xmlns:a16="http://schemas.microsoft.com/office/drawing/2014/main" id="{C97DA966-BE30-439A-BF40-595FD833AE13}"/>
              </a:ext>
            </a:extLst>
          </p:cNvPr>
          <p:cNvSpPr/>
          <p:nvPr/>
        </p:nvSpPr>
        <p:spPr>
          <a:xfrm>
            <a:off x="1019460" y="4350471"/>
            <a:ext cx="2770528" cy="1433572"/>
          </a:xfrm>
          <a:prstGeom prst="wedgeEllipseCallout">
            <a:avLst>
              <a:gd name="adj1" fmla="val -55011"/>
              <a:gd name="adj2" fmla="val 63372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n-GB" sz="1600" b="1" dirty="0">
                <a:solidFill>
                  <a:srgbClr val="253746"/>
                </a:solidFill>
              </a:rPr>
              <a:t>You can see an animation of this pattern, clicking</a:t>
            </a:r>
            <a:br>
              <a:rPr lang="en-GB" sz="1600" b="1" dirty="0">
                <a:solidFill>
                  <a:srgbClr val="253746"/>
                </a:solidFill>
              </a:rPr>
            </a:br>
            <a:r>
              <a:rPr lang="en-GB" sz="2800" b="1" dirty="0">
                <a:solidFill>
                  <a:srgbClr val="253746"/>
                </a:solidFill>
                <a:hlinkClick r:id="rId8"/>
              </a:rPr>
              <a:t>HERE</a:t>
            </a:r>
            <a:endParaRPr lang="en-GB" sz="1600" b="1" dirty="0">
              <a:solidFill>
                <a:srgbClr val="253746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0A79F7-5751-49F4-817A-A0DA716EB269}"/>
              </a:ext>
            </a:extLst>
          </p:cNvPr>
          <p:cNvSpPr txBox="1"/>
          <p:nvPr/>
        </p:nvSpPr>
        <p:spPr>
          <a:xfrm>
            <a:off x="176402" y="141725"/>
            <a:ext cx="6549936" cy="408623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b="1" dirty="0">
                <a:solidFill>
                  <a:srgbClr val="004A76"/>
                </a:solidFill>
              </a:rPr>
              <a:t>Day 1: 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Spot patterns and predict or extend sequences.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9DCDFB-E3E3-410D-9256-4E85A8344229}"/>
              </a:ext>
            </a:extLst>
          </p:cNvPr>
          <p:cNvSpPr txBox="1"/>
          <p:nvPr/>
        </p:nvSpPr>
        <p:spPr>
          <a:xfrm>
            <a:off x="7134033" y="88978"/>
            <a:ext cx="1825601" cy="544830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Expressive art</a:t>
            </a:r>
            <a:r>
              <a:rPr lang="en-US" sz="1300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US" sz="13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1300" dirty="0">
                <a:solidFill>
                  <a:srgbClr val="FF0000"/>
                </a:solidFill>
                <a:latin typeface="Comic Sans MS" panose="030F0702030302020204" pitchFamily="66" charset="0"/>
              </a:rPr>
              <a:t>Pattern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D5B31A3-15B7-48E0-93E7-EB00FAAAE944}"/>
              </a:ext>
            </a:extLst>
          </p:cNvPr>
          <p:cNvGrpSpPr/>
          <p:nvPr/>
        </p:nvGrpSpPr>
        <p:grpSpPr>
          <a:xfrm>
            <a:off x="4073261" y="461704"/>
            <a:ext cx="3220630" cy="1459597"/>
            <a:chOff x="620048" y="3714122"/>
            <a:chExt cx="3220630" cy="1459597"/>
          </a:xfrm>
        </p:grpSpPr>
        <p:sp>
          <p:nvSpPr>
            <p:cNvPr id="15" name="Speech Bubble: Rectangle with Corners Rounded 10">
              <a:extLst>
                <a:ext uri="{FF2B5EF4-FFF2-40B4-BE49-F238E27FC236}">
                  <a16:creationId xmlns:a16="http://schemas.microsoft.com/office/drawing/2014/main" id="{CF3471E1-D22E-4E0E-905D-BADADECF8CA1}"/>
                </a:ext>
              </a:extLst>
            </p:cNvPr>
            <p:cNvSpPr/>
            <p:nvPr/>
          </p:nvSpPr>
          <p:spPr>
            <a:xfrm>
              <a:off x="620048" y="3714122"/>
              <a:ext cx="3220630" cy="1459597"/>
            </a:xfrm>
            <a:prstGeom prst="wedgeEllipseCallout">
              <a:avLst>
                <a:gd name="adj1" fmla="val -55011"/>
                <a:gd name="adj2" fmla="val 63372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en-GB" b="1" dirty="0">
                  <a:solidFill>
                    <a:srgbClr val="253746"/>
                  </a:solidFill>
                </a:rPr>
                <a:t>Can you work out the rule for creating this pattern?</a:t>
              </a:r>
            </a:p>
          </p:txBody>
        </p:sp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08514D1F-4E3A-4F5C-B1FA-BEB74D4D71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email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351925" y="4213350"/>
              <a:ext cx="244457" cy="459127"/>
            </a:xfrm>
            <a:prstGeom prst="rect">
              <a:avLst/>
            </a:prstGeom>
          </p:spPr>
        </p:pic>
      </p:grpSp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AD6537F1-9631-4565-B7A8-933F4A91F01D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screen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00585" y="169154"/>
            <a:ext cx="371646" cy="38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97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4BC8C5E14DF4429EFC49A20DDF4223" ma:contentTypeVersion="12" ma:contentTypeDescription="Create a new document." ma:contentTypeScope="" ma:versionID="63b84ce4d99d40017a57b12e8fe5bb0d">
  <xsd:schema xmlns:xsd="http://www.w3.org/2001/XMLSchema" xmlns:xs="http://www.w3.org/2001/XMLSchema" xmlns:p="http://schemas.microsoft.com/office/2006/metadata/properties" xmlns:ns2="f5daa0ad-9060-4071-aaa9-9048be3c42a8" xmlns:ns3="4b756efa-9b49-4f98-968f-46e9b83c250d" targetNamespace="http://schemas.microsoft.com/office/2006/metadata/properties" ma:root="true" ma:fieldsID="c0d5e53cf16e99ec181597e0af6f6993" ns2:_="" ns3:_="">
    <xsd:import namespace="f5daa0ad-9060-4071-aaa9-9048be3c42a8"/>
    <xsd:import namespace="4b756efa-9b49-4f98-968f-46e9b83c25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daa0ad-9060-4071-aaa9-9048be3c42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756efa-9b49-4f98-968f-46e9b83c250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28DDF0-EACB-4D0E-B724-6C7F39A8F9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daa0ad-9060-4071-aaa9-9048be3c42a8"/>
    <ds:schemaRef ds:uri="4b756efa-9b49-4f98-968f-46e9b83c25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6E7601-3823-45E4-9C46-35D71A26B3EB}">
  <ds:schemaRefs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4b756efa-9b49-4f98-968f-46e9b83c250d"/>
    <ds:schemaRef ds:uri="f5daa0ad-9060-4071-aaa9-9048be3c42a8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36303C1-A0BE-4C1F-B1D6-2E7FA3FC81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6220</TotalTime>
  <Words>392</Words>
  <Application>Microsoft Office PowerPoint</Application>
  <PresentationFormat>On-screen Show (4:3)</PresentationFormat>
  <Paragraphs>214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Richard Hodgkins</cp:lastModifiedBy>
  <cp:revision>277</cp:revision>
  <dcterms:created xsi:type="dcterms:W3CDTF">2018-09-13T11:08:58Z</dcterms:created>
  <dcterms:modified xsi:type="dcterms:W3CDTF">2021-02-26T15:14:35Z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0x010100924BC8C5E14DF4429EFC49A20DDF4223</vt:lpwstr>
  </property>
</Properties>
</file>