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42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1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8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86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91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0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0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6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2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30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5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CCD8C-3B37-42ED-A2B4-17A31056BAE0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A4FB0-9C67-4B42-836A-8545EA4A1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41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0676"/>
            <a:ext cx="9144000" cy="1751502"/>
          </a:xfrm>
        </p:spPr>
        <p:txBody>
          <a:bodyPr>
            <a:normAutofit/>
          </a:bodyPr>
          <a:lstStyle/>
          <a:p>
            <a:r>
              <a:rPr lang="en-GB" sz="11500" dirty="0" smtClean="0">
                <a:latin typeface="Berlin Sans FB Demi" panose="020E0802020502020306" pitchFamily="34" charset="0"/>
              </a:rPr>
              <a:t>¿</a:t>
            </a:r>
            <a:r>
              <a:rPr lang="en-GB" sz="11500" dirty="0" err="1" smtClean="0">
                <a:latin typeface="Berlin Sans FB Demi" panose="020E0802020502020306" pitchFamily="34" charset="0"/>
              </a:rPr>
              <a:t>Cómo</a:t>
            </a:r>
            <a:r>
              <a:rPr lang="en-GB" sz="11500" dirty="0" smtClean="0">
                <a:latin typeface="Berlin Sans FB Demi" panose="020E0802020502020306" pitchFamily="34" charset="0"/>
              </a:rPr>
              <a:t> </a:t>
            </a:r>
            <a:r>
              <a:rPr lang="en-GB" sz="11500" dirty="0" err="1" smtClean="0">
                <a:latin typeface="Berlin Sans FB Demi" panose="020E0802020502020306" pitchFamily="34" charset="0"/>
              </a:rPr>
              <a:t>estás</a:t>
            </a:r>
            <a:r>
              <a:rPr lang="en-GB" sz="11500" dirty="0" smtClean="0">
                <a:latin typeface="Berlin Sans FB Demi" panose="020E0802020502020306" pitchFamily="34" charset="0"/>
              </a:rPr>
              <a:t>?</a:t>
            </a:r>
            <a:endParaRPr lang="en-GB" sz="115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1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3310" y="126609"/>
            <a:ext cx="6607126" cy="1751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1500" dirty="0" err="1" smtClean="0">
                <a:latin typeface="Berlin Sans FB Demi" panose="020E0802020502020306" pitchFamily="34" charset="0"/>
              </a:rPr>
              <a:t>Muy</a:t>
            </a:r>
            <a:r>
              <a:rPr lang="en-GB" sz="11500" dirty="0" smtClean="0">
                <a:latin typeface="Berlin Sans FB Demi" panose="020E0802020502020306" pitchFamily="34" charset="0"/>
              </a:rPr>
              <a:t> </a:t>
            </a:r>
            <a:r>
              <a:rPr lang="en-GB" sz="11500" dirty="0" err="1" smtClean="0">
                <a:latin typeface="Berlin Sans FB Demi" panose="020E0802020502020306" pitchFamily="34" charset="0"/>
              </a:rPr>
              <a:t>bien</a:t>
            </a:r>
            <a:endParaRPr lang="en-GB" sz="11500" dirty="0">
              <a:latin typeface="Berlin Sans FB Demi" panose="020E0802020502020306" pitchFamily="34" charset="0"/>
            </a:endParaRPr>
          </a:p>
        </p:txBody>
      </p:sp>
      <p:pic>
        <p:nvPicPr>
          <p:cNvPr id="1026" name="Picture 2" descr="https://summericeworld.files.wordpress.com/2015/06/smiley-face-clip-art-thumbs-up-clipart-two-thumbs-up-happy-smiley-emoticon-512x512-eec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27" y="2312084"/>
            <a:ext cx="48768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94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85846" y="0"/>
            <a:ext cx="3385625" cy="1751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1500" dirty="0" smtClean="0">
                <a:latin typeface="Berlin Sans FB Demi" panose="020E0802020502020306" pitchFamily="34" charset="0"/>
              </a:rPr>
              <a:t>Bien</a:t>
            </a:r>
            <a:endParaRPr lang="en-GB" sz="11500" dirty="0">
              <a:latin typeface="Berlin Sans FB Demi" panose="020E0802020502020306" pitchFamily="34" charset="0"/>
            </a:endParaRPr>
          </a:p>
        </p:txBody>
      </p:sp>
      <p:pic>
        <p:nvPicPr>
          <p:cNvPr id="2050" name="Picture 2" descr="http://images.clipartpanda.com/smiley-face-thumbs-up-thank-you-LcKd8appi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51" y="2368952"/>
            <a:ext cx="5080000" cy="351790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325087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07544" y="126608"/>
            <a:ext cx="5172222" cy="1751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1500" dirty="0">
                <a:latin typeface="Berlin Sans FB Demi" panose="020E0802020502020306" pitchFamily="34" charset="0"/>
              </a:rPr>
              <a:t>R</a:t>
            </a:r>
            <a:r>
              <a:rPr lang="en-GB" sz="11500" dirty="0" smtClean="0">
                <a:latin typeface="Berlin Sans FB Demi" panose="020E0802020502020306" pitchFamily="34" charset="0"/>
              </a:rPr>
              <a:t>egular</a:t>
            </a:r>
            <a:endParaRPr lang="en-GB" sz="11500" dirty="0">
              <a:latin typeface="Berlin Sans FB Demi" panose="020E0802020502020306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8057" y="1878110"/>
            <a:ext cx="4641077" cy="4467322"/>
            <a:chOff x="418057" y="1878110"/>
            <a:chExt cx="4641077" cy="4467322"/>
          </a:xfrm>
        </p:grpSpPr>
        <p:pic>
          <p:nvPicPr>
            <p:cNvPr id="4098" name="Picture 2" descr="http://www.junglemiami.com/wp-content/uploads/2015/03/Smiley-Face-Blushin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764" y="1878110"/>
              <a:ext cx="3403551" cy="3344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3.bp.blogspot.com/-mMPT3tgVWaQ/U5qVs64HbRI/AAAAAAAAJCM/lEE4OiJmRSY/s1600/thumb-down-smiley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06" r="70950"/>
            <a:stretch/>
          </p:blipFill>
          <p:spPr bwMode="auto">
            <a:xfrm rot="18632162">
              <a:off x="614973" y="4606282"/>
              <a:ext cx="1528557" cy="1922389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</p:spPr>
        </p:pic>
        <p:pic>
          <p:nvPicPr>
            <p:cNvPr id="10" name="Picture 2" descr="http://3.bp.blogspot.com/-mMPT3tgVWaQ/U5qVs64HbRI/AAAAAAAAJCM/lEE4OiJmRSY/s1600/thumb-down-smiley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806" r="70950"/>
            <a:stretch/>
          </p:blipFill>
          <p:spPr bwMode="auto">
            <a:xfrm rot="14137447" flipV="1">
              <a:off x="3375982" y="4662279"/>
              <a:ext cx="1414210" cy="1952095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</p:spPr>
        </p:pic>
      </p:grpSp>
    </p:spTree>
    <p:extLst>
      <p:ext uri="{BB962C8B-B14F-4D97-AF65-F5344CB8AC3E}">
        <p14:creationId xmlns:p14="http://schemas.microsoft.com/office/powerpoint/2010/main" val="100875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61308" y="168811"/>
            <a:ext cx="3906129" cy="1751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1500" dirty="0">
                <a:latin typeface="Berlin Sans FB Demi" panose="020E0802020502020306" pitchFamily="34" charset="0"/>
              </a:rPr>
              <a:t>F</a:t>
            </a:r>
            <a:r>
              <a:rPr lang="en-GB" sz="11500" dirty="0" smtClean="0">
                <a:latin typeface="Berlin Sans FB Demi" panose="020E0802020502020306" pitchFamily="34" charset="0"/>
              </a:rPr>
              <a:t>atal</a:t>
            </a:r>
            <a:endParaRPr lang="en-GB" sz="11500" dirty="0">
              <a:latin typeface="Berlin Sans FB Demi" panose="020E0802020502020306" pitchFamily="34" charset="0"/>
            </a:endParaRPr>
          </a:p>
        </p:txBody>
      </p:sp>
      <p:pic>
        <p:nvPicPr>
          <p:cNvPr id="3074" name="Picture 2" descr="http://3.bp.blogspot.com/-mMPT3tgVWaQ/U5qVs64HbRI/AAAAAAAAJCM/lEE4OiJmRSY/s1600/thumb-down-smile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64" y="1920313"/>
            <a:ext cx="5261708" cy="368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97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Berlin Sans FB Demi</vt:lpstr>
      <vt:lpstr>Calibri</vt:lpstr>
      <vt:lpstr>Calibri Light</vt:lpstr>
      <vt:lpstr>Office Theme</vt:lpstr>
      <vt:lpstr>¿Cómo estás?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¿Como estás?</dc:title>
  <dc:creator>Staff</dc:creator>
  <cp:lastModifiedBy>Richard Hodgkins</cp:lastModifiedBy>
  <cp:revision>8</cp:revision>
  <dcterms:created xsi:type="dcterms:W3CDTF">2015-09-10T12:52:09Z</dcterms:created>
  <dcterms:modified xsi:type="dcterms:W3CDTF">2021-01-15T13:16:35Z</dcterms:modified>
</cp:coreProperties>
</file>