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23EE-4CFA-4227-9AA0-3AE9F8D3208B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AB285-4502-44B3-B0EE-7C15F01DB4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079" y="512088"/>
            <a:ext cx="5242141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latin typeface="Comic Sans MS" pitchFamily="66" charset="0"/>
              </a:rPr>
              <a:t>Can you help the</a:t>
            </a:r>
          </a:p>
          <a:p>
            <a:r>
              <a:rPr lang="en-GB" sz="4400" b="1" dirty="0" smtClean="0">
                <a:latin typeface="Comic Sans MS" pitchFamily="66" charset="0"/>
              </a:rPr>
              <a:t>Mad Professor</a:t>
            </a:r>
          </a:p>
          <a:p>
            <a:r>
              <a:rPr lang="en-GB" sz="4400" b="1" dirty="0" smtClean="0">
                <a:latin typeface="Comic Sans MS" pitchFamily="66" charset="0"/>
              </a:rPr>
              <a:t>work with these</a:t>
            </a:r>
          </a:p>
          <a:p>
            <a:r>
              <a:rPr lang="en-GB" sz="4400" b="1" dirty="0" smtClean="0">
                <a:latin typeface="Comic Sans MS" pitchFamily="66" charset="0"/>
              </a:rPr>
              <a:t>special shapes?</a:t>
            </a:r>
          </a:p>
          <a:p>
            <a:endParaRPr lang="en-GB" sz="4400" b="1" dirty="0" smtClean="0">
              <a:latin typeface="Comic Sans MS" pitchFamily="66" charset="0"/>
            </a:endParaRPr>
          </a:p>
          <a:p>
            <a:r>
              <a:rPr lang="en-GB" sz="4400" b="1" dirty="0" smtClean="0">
                <a:latin typeface="Comic Sans MS" pitchFamily="66" charset="0"/>
              </a:rPr>
              <a:t>He needs to split</a:t>
            </a:r>
          </a:p>
          <a:p>
            <a:r>
              <a:rPr lang="en-GB" sz="4400" b="1" dirty="0" smtClean="0">
                <a:latin typeface="Comic Sans MS" pitchFamily="66" charset="0"/>
              </a:rPr>
              <a:t>them in half – will</a:t>
            </a:r>
            <a:br>
              <a:rPr lang="en-GB" sz="4400" b="1" dirty="0" smtClean="0">
                <a:latin typeface="Comic Sans MS" pitchFamily="66" charset="0"/>
              </a:rPr>
            </a:br>
            <a:r>
              <a:rPr lang="en-GB" sz="4400" b="1" dirty="0" smtClean="0">
                <a:latin typeface="Comic Sans MS" pitchFamily="66" charset="0"/>
              </a:rPr>
              <a:t>they all work?</a:t>
            </a:r>
            <a:endParaRPr lang="en-GB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139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Where can this shape be split in half?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18" name="Hexagon 17"/>
          <p:cNvSpPr/>
          <p:nvPr/>
        </p:nvSpPr>
        <p:spPr>
          <a:xfrm>
            <a:off x="991518" y="1949985"/>
            <a:ext cx="3492347" cy="3010644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139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Where can this shape be split in half?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4" name="Regular Pentagon 3"/>
          <p:cNvSpPr/>
          <p:nvPr/>
        </p:nvSpPr>
        <p:spPr>
          <a:xfrm>
            <a:off x="1107587" y="1661878"/>
            <a:ext cx="3169552" cy="3018621"/>
          </a:xfrm>
          <a:prstGeom prst="pentag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139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Where can this shape be split in half?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013548" y="1949986"/>
            <a:ext cx="3488821" cy="3007604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139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Where can this shape be split in half?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4" name="Teardrop 3"/>
          <p:cNvSpPr/>
          <p:nvPr/>
        </p:nvSpPr>
        <p:spPr>
          <a:xfrm>
            <a:off x="1222873" y="1949986"/>
            <a:ext cx="3007604" cy="3007604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8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2589" y="133555"/>
            <a:ext cx="5976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Who are the odd ones out? ... 30 seconds ...</a:t>
            </a:r>
          </a:p>
          <a:p>
            <a:r>
              <a:rPr lang="en-GB" sz="2000" b="1" dirty="0" smtClean="0">
                <a:latin typeface="Comic Sans MS" pitchFamily="66" charset="0"/>
              </a:rPr>
              <a:t>Remember, we’re looking for halves! Go!!!</a:t>
            </a:r>
            <a:endParaRPr lang="en-GB" sz="2000" b="1" dirty="0"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9148" y="1079654"/>
            <a:ext cx="5515820" cy="5272158"/>
            <a:chOff x="77114" y="1068637"/>
            <a:chExt cx="5515820" cy="5272158"/>
          </a:xfrm>
        </p:grpSpPr>
        <p:sp>
          <p:nvSpPr>
            <p:cNvPr id="5" name="TextBox 4"/>
            <p:cNvSpPr txBox="1"/>
            <p:nvPr/>
          </p:nvSpPr>
          <p:spPr>
            <a:xfrm>
              <a:off x="77114" y="1068637"/>
              <a:ext cx="1762699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atin typeface="Comic Sans MS" pitchFamily="66" charset="0"/>
                </a:rPr>
                <a:t>5/10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3/6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4/8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6/11</a:t>
              </a:r>
              <a:endParaRPr lang="en-GB" sz="4800" b="1" dirty="0">
                <a:latin typeface="Comic Sans MS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53674" y="1077816"/>
              <a:ext cx="1762699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atin typeface="Comic Sans MS" pitchFamily="66" charset="0"/>
                </a:rPr>
                <a:t>7/14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4/7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8/16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2/3</a:t>
              </a:r>
              <a:endParaRPr lang="en-GB" sz="4800" b="1" dirty="0">
                <a:latin typeface="Comic Sans MS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30235" y="1075978"/>
              <a:ext cx="1762699" cy="5262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atin typeface="Comic Sans MS" pitchFamily="66" charset="0"/>
                </a:rPr>
                <a:t>1/2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3/4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3/5</a:t>
              </a:r>
            </a:p>
            <a:p>
              <a:pPr algn="ctr"/>
              <a:endParaRPr lang="en-GB" sz="4800" b="1" dirty="0" smtClean="0">
                <a:latin typeface="Comic Sans MS" pitchFamily="66" charset="0"/>
              </a:endParaRPr>
            </a:p>
            <a:p>
              <a:pPr algn="ctr"/>
              <a:r>
                <a:rPr lang="en-GB" sz="4800" b="1" dirty="0" smtClean="0">
                  <a:latin typeface="Comic Sans MS" pitchFamily="66" charset="0"/>
                </a:rPr>
                <a:t>6/12</a:t>
              </a:r>
              <a:endParaRPr lang="en-GB" sz="4800" b="1" dirty="0">
                <a:latin typeface="Comic Sans MS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7287" y="2532044"/>
            <a:ext cx="5308294" cy="3791638"/>
            <a:chOff x="187287" y="2532044"/>
            <a:chExt cx="5308294" cy="3791638"/>
          </a:xfrm>
        </p:grpSpPr>
        <p:sp>
          <p:nvSpPr>
            <p:cNvPr id="10" name="Oval 9"/>
            <p:cNvSpPr/>
            <p:nvPr/>
          </p:nvSpPr>
          <p:spPr>
            <a:xfrm>
              <a:off x="187287" y="5442333"/>
              <a:ext cx="1509311" cy="881349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2146453" y="2532044"/>
              <a:ext cx="1509311" cy="881349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2146454" y="5440497"/>
              <a:ext cx="1509311" cy="881349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3986270" y="2543061"/>
              <a:ext cx="1509311" cy="881349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3986270" y="3997287"/>
              <a:ext cx="1509311" cy="881349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Clerk</cp:lastModifiedBy>
  <cp:revision>20</cp:revision>
  <dcterms:created xsi:type="dcterms:W3CDTF">2012-02-14T13:53:40Z</dcterms:created>
  <dcterms:modified xsi:type="dcterms:W3CDTF">2021-01-21T14:02:59Z</dcterms:modified>
</cp:coreProperties>
</file>