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23EE-4CFA-4227-9AA0-3AE9F8D3208B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B285-4502-44B3-B0EE-7C15F01DB4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23EE-4CFA-4227-9AA0-3AE9F8D3208B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B285-4502-44B3-B0EE-7C15F01DB4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23EE-4CFA-4227-9AA0-3AE9F8D3208B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B285-4502-44B3-B0EE-7C15F01DB4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23EE-4CFA-4227-9AA0-3AE9F8D3208B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B285-4502-44B3-B0EE-7C15F01DB4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23EE-4CFA-4227-9AA0-3AE9F8D3208B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B285-4502-44B3-B0EE-7C15F01DB4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23EE-4CFA-4227-9AA0-3AE9F8D3208B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B285-4502-44B3-B0EE-7C15F01DB4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23EE-4CFA-4227-9AA0-3AE9F8D3208B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B285-4502-44B3-B0EE-7C15F01DB4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23EE-4CFA-4227-9AA0-3AE9F8D3208B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B285-4502-44B3-B0EE-7C15F01DB4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23EE-4CFA-4227-9AA0-3AE9F8D3208B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B285-4502-44B3-B0EE-7C15F01DB4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23EE-4CFA-4227-9AA0-3AE9F8D3208B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B285-4502-44B3-B0EE-7C15F01DB4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23EE-4CFA-4227-9AA0-3AE9F8D3208B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B285-4502-44B3-B0EE-7C15F01DB4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023EE-4CFA-4227-9AA0-3AE9F8D3208B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AB285-4502-44B3-B0EE-7C15F01DB4A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079" y="512088"/>
            <a:ext cx="5440913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latin typeface="Comic Sans MS" pitchFamily="66" charset="0"/>
              </a:rPr>
              <a:t>The Mad Professor</a:t>
            </a:r>
          </a:p>
          <a:p>
            <a:r>
              <a:rPr lang="en-GB" sz="4400" b="1" dirty="0" smtClean="0">
                <a:latin typeface="Comic Sans MS" pitchFamily="66" charset="0"/>
              </a:rPr>
              <a:t>is working with his</a:t>
            </a:r>
            <a:br>
              <a:rPr lang="en-GB" sz="4400" b="1" dirty="0" smtClean="0">
                <a:latin typeface="Comic Sans MS" pitchFamily="66" charset="0"/>
              </a:rPr>
            </a:br>
            <a:r>
              <a:rPr lang="en-GB" sz="4400" b="1" dirty="0" smtClean="0">
                <a:latin typeface="Comic Sans MS" pitchFamily="66" charset="0"/>
              </a:rPr>
              <a:t>potions again!</a:t>
            </a:r>
          </a:p>
          <a:p>
            <a:endParaRPr lang="en-GB" sz="4400" b="1" dirty="0" smtClean="0">
              <a:latin typeface="Comic Sans MS" pitchFamily="66" charset="0"/>
            </a:endParaRPr>
          </a:p>
          <a:p>
            <a:r>
              <a:rPr lang="en-GB" sz="4400" b="1" dirty="0" smtClean="0">
                <a:latin typeface="Comic Sans MS" pitchFamily="66" charset="0"/>
              </a:rPr>
              <a:t>Can you help him</a:t>
            </a:r>
            <a:br>
              <a:rPr lang="en-GB" sz="4400" b="1" dirty="0" smtClean="0">
                <a:latin typeface="Comic Sans MS" pitchFamily="66" charset="0"/>
              </a:rPr>
            </a:br>
            <a:r>
              <a:rPr lang="en-GB" sz="4400" b="1" dirty="0" smtClean="0">
                <a:latin typeface="Comic Sans MS" pitchFamily="66" charset="0"/>
              </a:rPr>
              <a:t>mix the right</a:t>
            </a:r>
            <a:br>
              <a:rPr lang="en-GB" sz="4400" b="1" dirty="0" smtClean="0">
                <a:latin typeface="Comic Sans MS" pitchFamily="66" charset="0"/>
              </a:rPr>
            </a:br>
            <a:r>
              <a:rPr lang="en-GB" sz="4400" b="1" dirty="0" smtClean="0">
                <a:latin typeface="Comic Sans MS" pitchFamily="66" charset="0"/>
              </a:rPr>
              <a:t>fractions again?</a:t>
            </a:r>
            <a:endParaRPr lang="en-GB" sz="44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40827" y="187405"/>
            <a:ext cx="452399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Comic Sans MS" pitchFamily="66" charset="0"/>
              </a:rPr>
              <a:t>The Prof needs 2/3 of a</a:t>
            </a:r>
          </a:p>
          <a:p>
            <a:r>
              <a:rPr lang="en-GB" sz="2800" b="1" dirty="0" smtClean="0">
                <a:latin typeface="Comic Sans MS" pitchFamily="66" charset="0"/>
              </a:rPr>
              <a:t>beaker of Green Gloop.</a:t>
            </a:r>
          </a:p>
          <a:p>
            <a:r>
              <a:rPr lang="en-GB" sz="2800" b="1" dirty="0" smtClean="0">
                <a:latin typeface="Comic Sans MS" pitchFamily="66" charset="0"/>
              </a:rPr>
              <a:t>Which one is it?</a:t>
            </a:r>
            <a:endParaRPr lang="en-GB" sz="2800" b="1" dirty="0">
              <a:latin typeface="Comic Sans MS" pitchFamily="66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374571" y="1944993"/>
            <a:ext cx="1638935" cy="1800225"/>
            <a:chOff x="374571" y="1944993"/>
            <a:chExt cx="1638935" cy="1800225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4781" y="1944993"/>
              <a:ext cx="1228725" cy="1800225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33" name="TextBox 32"/>
            <p:cNvSpPr txBox="1"/>
            <p:nvPr/>
          </p:nvSpPr>
          <p:spPr>
            <a:xfrm>
              <a:off x="374571" y="2027102"/>
              <a:ext cx="4042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 smtClean="0">
                  <a:latin typeface="Comic Sans MS" pitchFamily="66" charset="0"/>
                </a:rPr>
                <a:t>1</a:t>
              </a:r>
              <a:endParaRPr lang="en-GB" sz="2800" b="1" dirty="0">
                <a:latin typeface="Comic Sans MS" pitchFamily="66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300687" y="1944994"/>
            <a:ext cx="1640770" cy="1800225"/>
            <a:chOff x="2300687" y="1944994"/>
            <a:chExt cx="1640770" cy="1800225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12732" y="1944994"/>
              <a:ext cx="1228725" cy="1800225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34" name="TextBox 33"/>
            <p:cNvSpPr txBox="1"/>
            <p:nvPr/>
          </p:nvSpPr>
          <p:spPr>
            <a:xfrm>
              <a:off x="2300687" y="2025265"/>
              <a:ext cx="4042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 smtClean="0">
                  <a:latin typeface="Comic Sans MS" pitchFamily="66" charset="0"/>
                </a:rPr>
                <a:t>2</a:t>
              </a:r>
              <a:endParaRPr lang="en-GB" sz="2800" b="1" dirty="0">
                <a:latin typeface="Comic Sans MS" pitchFamily="66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83754" y="4258536"/>
            <a:ext cx="1640767" cy="1800225"/>
            <a:chOff x="383754" y="4258536"/>
            <a:chExt cx="1640767" cy="1800225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95796" y="4258536"/>
              <a:ext cx="1228725" cy="1800225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35" name="TextBox 34"/>
            <p:cNvSpPr txBox="1"/>
            <p:nvPr/>
          </p:nvSpPr>
          <p:spPr>
            <a:xfrm>
              <a:off x="383754" y="4349824"/>
              <a:ext cx="4042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 smtClean="0">
                  <a:latin typeface="Comic Sans MS" pitchFamily="66" charset="0"/>
                </a:rPr>
                <a:t>3</a:t>
              </a:r>
              <a:endParaRPr lang="en-GB" sz="2800" b="1" dirty="0">
                <a:latin typeface="Comic Sans MS" pitchFamily="66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300686" y="4192435"/>
            <a:ext cx="1640771" cy="1800225"/>
            <a:chOff x="2300686" y="4192435"/>
            <a:chExt cx="1640771" cy="1800225"/>
          </a:xfrm>
        </p:grpSpPr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12732" y="4192435"/>
              <a:ext cx="1228725" cy="1800225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36" name="TextBox 35"/>
            <p:cNvSpPr txBox="1"/>
            <p:nvPr/>
          </p:nvSpPr>
          <p:spPr>
            <a:xfrm>
              <a:off x="2300686" y="4294739"/>
              <a:ext cx="4042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 smtClean="0">
                  <a:latin typeface="Comic Sans MS" pitchFamily="66" charset="0"/>
                </a:rPr>
                <a:t>4</a:t>
              </a:r>
              <a:endParaRPr lang="en-GB" sz="2800" b="1" dirty="0">
                <a:latin typeface="Comic Sans MS" pitchFamily="66" charset="0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2424068" y="1696598"/>
            <a:ext cx="179728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0" dirty="0" smtClean="0">
                <a:solidFill>
                  <a:srgbClr val="FF0000"/>
                </a:solidFill>
                <a:sym typeface="Wingdings"/>
              </a:rPr>
              <a:t></a:t>
            </a:r>
            <a:endParaRPr lang="en-GB" sz="1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4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4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4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4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2589" y="133555"/>
            <a:ext cx="528702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Comic Sans MS" pitchFamily="66" charset="0"/>
              </a:rPr>
              <a:t>Now, Prof needs 1/3 of a</a:t>
            </a:r>
          </a:p>
          <a:p>
            <a:r>
              <a:rPr lang="en-GB" sz="2800" b="1" dirty="0" smtClean="0">
                <a:latin typeface="Comic Sans MS" pitchFamily="66" charset="0"/>
              </a:rPr>
              <a:t>beaker of Magenta Madness.</a:t>
            </a:r>
          </a:p>
          <a:p>
            <a:r>
              <a:rPr lang="en-GB" sz="2800" b="1" dirty="0" smtClean="0">
                <a:latin typeface="Comic Sans MS" pitchFamily="66" charset="0"/>
              </a:rPr>
              <a:t>Which one is it?</a:t>
            </a:r>
            <a:endParaRPr lang="en-GB" sz="2800" b="1" dirty="0">
              <a:latin typeface="Comic Sans MS" pitchFamily="66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74571" y="2005068"/>
            <a:ext cx="1627917" cy="1861336"/>
            <a:chOff x="374571" y="2005068"/>
            <a:chExt cx="1627917" cy="1861336"/>
          </a:xfrm>
        </p:grpSpPr>
        <p:sp>
          <p:nvSpPr>
            <p:cNvPr id="33" name="TextBox 32"/>
            <p:cNvSpPr txBox="1"/>
            <p:nvPr/>
          </p:nvSpPr>
          <p:spPr>
            <a:xfrm>
              <a:off x="374571" y="2005068"/>
              <a:ext cx="4042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 smtClean="0">
                  <a:latin typeface="Comic Sans MS" pitchFamily="66" charset="0"/>
                </a:rPr>
                <a:t>1</a:t>
              </a:r>
              <a:endParaRPr lang="en-GB" sz="2800" b="1" dirty="0">
                <a:latin typeface="Comic Sans MS" pitchFamily="66" charset="0"/>
              </a:endParaRPr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3763" y="2066179"/>
              <a:ext cx="1228725" cy="1800225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grpSp>
        <p:nvGrpSpPr>
          <p:cNvPr id="24" name="Group 23"/>
          <p:cNvGrpSpPr/>
          <p:nvPr/>
        </p:nvGrpSpPr>
        <p:grpSpPr>
          <a:xfrm>
            <a:off x="2300686" y="4294739"/>
            <a:ext cx="1695855" cy="1885208"/>
            <a:chOff x="2300686" y="4294739"/>
            <a:chExt cx="1695855" cy="1885208"/>
          </a:xfrm>
        </p:grpSpPr>
        <p:sp>
          <p:nvSpPr>
            <p:cNvPr id="36" name="TextBox 35"/>
            <p:cNvSpPr txBox="1"/>
            <p:nvPr/>
          </p:nvSpPr>
          <p:spPr>
            <a:xfrm>
              <a:off x="2300686" y="4294739"/>
              <a:ext cx="4042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 smtClean="0">
                  <a:latin typeface="Comic Sans MS" pitchFamily="66" charset="0"/>
                </a:rPr>
                <a:t>4</a:t>
              </a:r>
              <a:endParaRPr lang="en-GB" sz="2800" b="1" dirty="0">
                <a:latin typeface="Comic Sans MS" pitchFamily="66" charset="0"/>
              </a:endParaRPr>
            </a:p>
          </p:txBody>
        </p:sp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67816" y="4379722"/>
              <a:ext cx="1228725" cy="1800225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grpSp>
        <p:nvGrpSpPr>
          <p:cNvPr id="28" name="Group 27"/>
          <p:cNvGrpSpPr/>
          <p:nvPr/>
        </p:nvGrpSpPr>
        <p:grpSpPr>
          <a:xfrm>
            <a:off x="2300687" y="2025265"/>
            <a:ext cx="1684838" cy="1841140"/>
            <a:chOff x="2300687" y="2025265"/>
            <a:chExt cx="1684838" cy="1841140"/>
          </a:xfrm>
        </p:grpSpPr>
        <p:sp>
          <p:nvSpPr>
            <p:cNvPr id="34" name="TextBox 33"/>
            <p:cNvSpPr txBox="1"/>
            <p:nvPr/>
          </p:nvSpPr>
          <p:spPr>
            <a:xfrm>
              <a:off x="2300687" y="2025265"/>
              <a:ext cx="4042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 smtClean="0">
                  <a:latin typeface="Comic Sans MS" pitchFamily="66" charset="0"/>
                </a:rPr>
                <a:t>2</a:t>
              </a:r>
              <a:endParaRPr lang="en-GB" sz="2800" b="1" dirty="0">
                <a:latin typeface="Comic Sans MS" pitchFamily="66" charset="0"/>
              </a:endParaRPr>
            </a:p>
          </p:txBody>
        </p:sp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56800" y="2066180"/>
              <a:ext cx="1228725" cy="1800225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grpSp>
        <p:nvGrpSpPr>
          <p:cNvPr id="29" name="Group 28"/>
          <p:cNvGrpSpPr/>
          <p:nvPr/>
        </p:nvGrpSpPr>
        <p:grpSpPr>
          <a:xfrm>
            <a:off x="383754" y="4327790"/>
            <a:ext cx="1640768" cy="1863173"/>
            <a:chOff x="383754" y="4327790"/>
            <a:chExt cx="1640768" cy="1863173"/>
          </a:xfrm>
        </p:grpSpPr>
        <p:sp>
          <p:nvSpPr>
            <p:cNvPr id="35" name="TextBox 34"/>
            <p:cNvSpPr txBox="1"/>
            <p:nvPr/>
          </p:nvSpPr>
          <p:spPr>
            <a:xfrm>
              <a:off x="383754" y="4327790"/>
              <a:ext cx="4042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 smtClean="0">
                  <a:latin typeface="Comic Sans MS" pitchFamily="66" charset="0"/>
                </a:rPr>
                <a:t>3</a:t>
              </a:r>
              <a:endParaRPr lang="en-GB" sz="2800" b="1" dirty="0">
                <a:latin typeface="Comic Sans MS" pitchFamily="66" charset="0"/>
              </a:endParaRPr>
            </a:p>
          </p:txBody>
        </p:sp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95797" y="4390738"/>
              <a:ext cx="1228725" cy="1800225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sp>
        <p:nvSpPr>
          <p:cNvPr id="40" name="TextBox 39"/>
          <p:cNvSpPr txBox="1"/>
          <p:nvPr/>
        </p:nvSpPr>
        <p:spPr>
          <a:xfrm>
            <a:off x="496115" y="4065224"/>
            <a:ext cx="179728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0" dirty="0" smtClean="0">
                <a:solidFill>
                  <a:srgbClr val="FF0000"/>
                </a:solidFill>
                <a:sym typeface="Wingdings"/>
              </a:rPr>
              <a:t></a:t>
            </a:r>
            <a:endParaRPr lang="en-GB" sz="1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24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74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24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74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2589" y="133555"/>
            <a:ext cx="474841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Comic Sans MS" pitchFamily="66" charset="0"/>
              </a:rPr>
              <a:t>Now, Prof needs 5/6 of a</a:t>
            </a:r>
          </a:p>
          <a:p>
            <a:r>
              <a:rPr lang="en-GB" sz="2800" b="1" dirty="0" smtClean="0">
                <a:latin typeface="Comic Sans MS" pitchFamily="66" charset="0"/>
              </a:rPr>
              <a:t>beaker of Blue Juice.</a:t>
            </a:r>
          </a:p>
          <a:p>
            <a:r>
              <a:rPr lang="en-GB" sz="2800" b="1" dirty="0" smtClean="0">
                <a:latin typeface="Comic Sans MS" pitchFamily="66" charset="0"/>
              </a:rPr>
              <a:t>Which one is it?</a:t>
            </a:r>
            <a:endParaRPr lang="en-GB" sz="2800" b="1" dirty="0">
              <a:latin typeface="Comic Sans MS" pitchFamily="66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74571" y="2005068"/>
            <a:ext cx="1671985" cy="1905405"/>
            <a:chOff x="374571" y="2005068"/>
            <a:chExt cx="1671985" cy="1905405"/>
          </a:xfrm>
        </p:grpSpPr>
        <p:sp>
          <p:nvSpPr>
            <p:cNvPr id="33" name="TextBox 32"/>
            <p:cNvSpPr txBox="1"/>
            <p:nvPr/>
          </p:nvSpPr>
          <p:spPr>
            <a:xfrm>
              <a:off x="374571" y="2005068"/>
              <a:ext cx="4042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 smtClean="0">
                  <a:latin typeface="Comic Sans MS" pitchFamily="66" charset="0"/>
                </a:rPr>
                <a:t>1</a:t>
              </a:r>
              <a:endParaRPr lang="en-GB" sz="2800" b="1" dirty="0">
                <a:latin typeface="Comic Sans MS" pitchFamily="66" charset="0"/>
              </a:endParaRPr>
            </a:p>
          </p:txBody>
        </p: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7831" y="2110248"/>
              <a:ext cx="1228725" cy="1800225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grpSp>
        <p:nvGrpSpPr>
          <p:cNvPr id="23" name="Group 22"/>
          <p:cNvGrpSpPr/>
          <p:nvPr/>
        </p:nvGrpSpPr>
        <p:grpSpPr>
          <a:xfrm>
            <a:off x="2300687" y="2025265"/>
            <a:ext cx="1673820" cy="1885207"/>
            <a:chOff x="2300687" y="2025265"/>
            <a:chExt cx="1673820" cy="1885207"/>
          </a:xfrm>
        </p:grpSpPr>
        <p:sp>
          <p:nvSpPr>
            <p:cNvPr id="34" name="TextBox 33"/>
            <p:cNvSpPr txBox="1"/>
            <p:nvPr/>
          </p:nvSpPr>
          <p:spPr>
            <a:xfrm>
              <a:off x="2300687" y="2025265"/>
              <a:ext cx="4042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 smtClean="0">
                  <a:latin typeface="Comic Sans MS" pitchFamily="66" charset="0"/>
                </a:rPr>
                <a:t>2</a:t>
              </a:r>
              <a:endParaRPr lang="en-GB" sz="2800" b="1" dirty="0">
                <a:latin typeface="Comic Sans MS" pitchFamily="66" charset="0"/>
              </a:endParaRPr>
            </a:p>
          </p:txBody>
        </p:sp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45782" y="2110247"/>
              <a:ext cx="1228725" cy="1800225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grpSp>
        <p:nvGrpSpPr>
          <p:cNvPr id="24" name="Group 23"/>
          <p:cNvGrpSpPr/>
          <p:nvPr/>
        </p:nvGrpSpPr>
        <p:grpSpPr>
          <a:xfrm>
            <a:off x="383754" y="4327790"/>
            <a:ext cx="1673818" cy="1852158"/>
            <a:chOff x="383754" y="4327790"/>
            <a:chExt cx="1673818" cy="1852158"/>
          </a:xfrm>
        </p:grpSpPr>
        <p:sp>
          <p:nvSpPr>
            <p:cNvPr id="35" name="TextBox 34"/>
            <p:cNvSpPr txBox="1"/>
            <p:nvPr/>
          </p:nvSpPr>
          <p:spPr>
            <a:xfrm>
              <a:off x="383754" y="4327790"/>
              <a:ext cx="4042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 smtClean="0">
                  <a:latin typeface="Comic Sans MS" pitchFamily="66" charset="0"/>
                </a:rPr>
                <a:t>3</a:t>
              </a:r>
              <a:endParaRPr lang="en-GB" sz="2800" b="1" dirty="0">
                <a:latin typeface="Comic Sans MS" pitchFamily="66" charset="0"/>
              </a:endParaRPr>
            </a:p>
          </p:txBody>
        </p:sp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28847" y="4379723"/>
              <a:ext cx="1228725" cy="1800225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grpSp>
        <p:nvGrpSpPr>
          <p:cNvPr id="25" name="Group 24"/>
          <p:cNvGrpSpPr/>
          <p:nvPr/>
        </p:nvGrpSpPr>
        <p:grpSpPr>
          <a:xfrm>
            <a:off x="2300686" y="4294739"/>
            <a:ext cx="1695856" cy="1874190"/>
            <a:chOff x="2300686" y="4294739"/>
            <a:chExt cx="1695856" cy="1874190"/>
          </a:xfrm>
        </p:grpSpPr>
        <p:sp>
          <p:nvSpPr>
            <p:cNvPr id="36" name="TextBox 35"/>
            <p:cNvSpPr txBox="1"/>
            <p:nvPr/>
          </p:nvSpPr>
          <p:spPr>
            <a:xfrm>
              <a:off x="2300686" y="4294739"/>
              <a:ext cx="4042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 smtClean="0">
                  <a:latin typeface="Comic Sans MS" pitchFamily="66" charset="0"/>
                </a:rPr>
                <a:t>4</a:t>
              </a:r>
              <a:endParaRPr lang="en-GB" sz="2800" b="1" dirty="0">
                <a:latin typeface="Comic Sans MS" pitchFamily="66" charset="0"/>
              </a:endParaRPr>
            </a:p>
          </p:txBody>
        </p:sp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67817" y="4368704"/>
              <a:ext cx="1228725" cy="1800225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sp>
        <p:nvSpPr>
          <p:cNvPr id="40" name="TextBox 39"/>
          <p:cNvSpPr txBox="1"/>
          <p:nvPr/>
        </p:nvSpPr>
        <p:spPr>
          <a:xfrm>
            <a:off x="518150" y="1972022"/>
            <a:ext cx="179728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0" dirty="0" smtClean="0">
                <a:solidFill>
                  <a:srgbClr val="FF0000"/>
                </a:solidFill>
                <a:sym typeface="Wingdings"/>
              </a:rPr>
              <a:t></a:t>
            </a:r>
            <a:endParaRPr lang="en-GB" sz="1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4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4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4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4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2589" y="133555"/>
            <a:ext cx="593944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Comic Sans MS" pitchFamily="66" charset="0"/>
              </a:rPr>
              <a:t>And now for a difficult one!</a:t>
            </a:r>
          </a:p>
          <a:p>
            <a:r>
              <a:rPr lang="en-GB" sz="2800" b="1" dirty="0" smtClean="0">
                <a:latin typeface="Comic Sans MS" pitchFamily="66" charset="0"/>
              </a:rPr>
              <a:t>Draw a line on the beaker where</a:t>
            </a:r>
            <a:br>
              <a:rPr lang="en-GB" sz="2800" b="1" dirty="0" smtClean="0">
                <a:latin typeface="Comic Sans MS" pitchFamily="66" charset="0"/>
              </a:rPr>
            </a:br>
            <a:r>
              <a:rPr lang="en-GB" sz="2800" b="1" dirty="0" smtClean="0">
                <a:latin typeface="Comic Sans MS" pitchFamily="66" charset="0"/>
              </a:rPr>
              <a:t>these amounts should go ...</a:t>
            </a:r>
            <a:br>
              <a:rPr lang="en-GB" sz="2800" b="1" dirty="0" smtClean="0">
                <a:latin typeface="Comic Sans MS" pitchFamily="66" charset="0"/>
              </a:rPr>
            </a:br>
            <a:r>
              <a:rPr lang="en-GB" sz="2800" b="1" dirty="0" smtClean="0">
                <a:latin typeface="Comic Sans MS" pitchFamily="66" charset="0"/>
              </a:rPr>
              <a:t>1/6 Ruby Red, 1/3 Blue Juice</a:t>
            </a:r>
          </a:p>
          <a:p>
            <a:r>
              <a:rPr lang="en-GB" sz="2800" b="1" dirty="0" smtClean="0">
                <a:latin typeface="Comic Sans MS" pitchFamily="66" charset="0"/>
              </a:rPr>
              <a:t>1/4 Green Gloop and</a:t>
            </a:r>
          </a:p>
          <a:p>
            <a:r>
              <a:rPr lang="en-GB" sz="2800" b="1" dirty="0" smtClean="0">
                <a:latin typeface="Comic Sans MS" pitchFamily="66" charset="0"/>
              </a:rPr>
              <a:t>3/12 Magenta Madness</a:t>
            </a:r>
            <a:endParaRPr lang="en-GB" sz="2800" b="1" dirty="0">
              <a:latin typeface="Comic Sans MS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1080" y="2897436"/>
            <a:ext cx="2348796" cy="34485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22" name="Group 21"/>
          <p:cNvGrpSpPr/>
          <p:nvPr/>
        </p:nvGrpSpPr>
        <p:grpSpPr>
          <a:xfrm>
            <a:off x="965478" y="3352800"/>
            <a:ext cx="2878853" cy="2470220"/>
            <a:chOff x="965478" y="3352800"/>
            <a:chExt cx="2878853" cy="2470220"/>
          </a:xfrm>
        </p:grpSpPr>
        <p:cxnSp>
          <p:nvCxnSpPr>
            <p:cNvPr id="18" name="Straight Connector 17"/>
            <p:cNvCxnSpPr/>
            <p:nvPr/>
          </p:nvCxnSpPr>
          <p:spPr>
            <a:xfrm flipH="1">
              <a:off x="965478" y="5823020"/>
              <a:ext cx="2878853" cy="0"/>
            </a:xfrm>
            <a:prstGeom prst="line">
              <a:avLst/>
            </a:prstGeom>
            <a:ln w="50800" cap="rnd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965478" y="4855028"/>
              <a:ext cx="2878853" cy="0"/>
            </a:xfrm>
            <a:prstGeom prst="line">
              <a:avLst/>
            </a:prstGeom>
            <a:ln w="50800" cap="rnd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965478" y="4106426"/>
              <a:ext cx="2878853" cy="0"/>
            </a:xfrm>
            <a:prstGeom prst="line">
              <a:avLst/>
            </a:prstGeom>
            <a:ln w="50800" cap="rnd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965478" y="3352800"/>
              <a:ext cx="2878853" cy="0"/>
            </a:xfrm>
            <a:prstGeom prst="line">
              <a:avLst/>
            </a:prstGeom>
            <a:ln w="50800" cap="rnd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16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86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Comic Sans MS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Simon</dc:creator>
  <cp:lastModifiedBy>Clerk</cp:lastModifiedBy>
  <cp:revision>32</cp:revision>
  <dcterms:created xsi:type="dcterms:W3CDTF">2012-02-14T13:53:40Z</dcterms:created>
  <dcterms:modified xsi:type="dcterms:W3CDTF">2021-01-21T14:02:12Z</dcterms:modified>
</cp:coreProperties>
</file>