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079" y="456670"/>
            <a:ext cx="543610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latin typeface="Comic Sans MS" pitchFamily="66" charset="0"/>
              </a:rPr>
              <a:t>Can you help the</a:t>
            </a:r>
          </a:p>
          <a:p>
            <a:r>
              <a:rPr lang="en-GB" sz="4400" b="1" dirty="0" smtClean="0">
                <a:latin typeface="Comic Sans MS" pitchFamily="66" charset="0"/>
              </a:rPr>
              <a:t>Mad Professor</a:t>
            </a:r>
          </a:p>
          <a:p>
            <a:r>
              <a:rPr lang="en-GB" sz="4400" b="1" dirty="0" smtClean="0">
                <a:latin typeface="Comic Sans MS" pitchFamily="66" charset="0"/>
              </a:rPr>
              <a:t>mix his potions?</a:t>
            </a:r>
          </a:p>
          <a:p>
            <a:endParaRPr lang="en-GB" sz="4400" b="1" dirty="0">
              <a:latin typeface="Comic Sans MS" pitchFamily="66" charset="0"/>
            </a:endParaRPr>
          </a:p>
          <a:p>
            <a:r>
              <a:rPr lang="en-GB" sz="4400" b="1" dirty="0" smtClean="0">
                <a:latin typeface="Comic Sans MS" pitchFamily="66" charset="0"/>
              </a:rPr>
              <a:t>You must get the</a:t>
            </a:r>
          </a:p>
          <a:p>
            <a:r>
              <a:rPr lang="en-GB" sz="4400" b="1" dirty="0" smtClean="0">
                <a:latin typeface="Comic Sans MS" pitchFamily="66" charset="0"/>
              </a:rPr>
              <a:t>fractions right,</a:t>
            </a:r>
          </a:p>
          <a:p>
            <a:r>
              <a:rPr lang="en-GB" sz="4400" b="1" dirty="0" smtClean="0">
                <a:latin typeface="Comic Sans MS" pitchFamily="66" charset="0"/>
              </a:rPr>
              <a:t>or things might go </a:t>
            </a:r>
          </a:p>
          <a:p>
            <a:r>
              <a:rPr lang="en-GB" sz="4400" b="1" dirty="0" smtClean="0">
                <a:latin typeface="Comic Sans MS" pitchFamily="66" charset="0"/>
              </a:rPr>
              <a:t>badly WRONG!!!</a:t>
            </a:r>
            <a:endParaRPr lang="en-GB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1145" y="4087258"/>
            <a:ext cx="753332" cy="245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0945" y="4671154"/>
            <a:ext cx="759475" cy="184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7613" y="5618867"/>
            <a:ext cx="749010" cy="91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821296"/>
            <a:ext cx="782191" cy="2716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2589" y="133555"/>
            <a:ext cx="7247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1. First pour in 3/4 of Green Gloop – how much is that?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589" y="621543"/>
            <a:ext cx="5923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2. Now 1/4 of blue juice – how much is that?</a:t>
            </a:r>
            <a:endParaRPr lang="en-GB" sz="2000" b="1" dirty="0">
              <a:latin typeface="Comic Sans MS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4832" y="2297193"/>
            <a:ext cx="798513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22589" y="1109531"/>
            <a:ext cx="6548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3. Now half magenta madness – how much is that?</a:t>
            </a:r>
            <a:endParaRPr lang="en-GB" sz="2000" b="1" dirty="0">
              <a:latin typeface="Comic Sans MS" pitchFamily="66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26136" y="2297193"/>
            <a:ext cx="798513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77441" y="2297193"/>
            <a:ext cx="798513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2297193"/>
            <a:ext cx="798513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22589" y="1597519"/>
            <a:ext cx="5990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4. Yummy yellow to 8 – what fraction is that?</a:t>
            </a:r>
            <a:endParaRPr lang="en-GB" sz="2000" b="1" dirty="0">
              <a:latin typeface="Comic Sans MS" pitchFamily="66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902505" y="4990642"/>
            <a:ext cx="1876257" cy="830997"/>
            <a:chOff x="4902505" y="4990642"/>
            <a:chExt cx="1876257" cy="830997"/>
          </a:xfrm>
        </p:grpSpPr>
        <p:sp>
          <p:nvSpPr>
            <p:cNvPr id="19" name="TextBox 18"/>
            <p:cNvSpPr txBox="1"/>
            <p:nvPr/>
          </p:nvSpPr>
          <p:spPr>
            <a:xfrm rot="1180137">
              <a:off x="5528099" y="4990642"/>
              <a:ext cx="12506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800" b="1" dirty="0" smtClean="0">
                  <a:latin typeface="Comic Sans MS" pitchFamily="66" charset="0"/>
                </a:rPr>
                <a:t>2/3</a:t>
              </a:r>
              <a:endParaRPr lang="en-GB" sz="4800" b="1" dirty="0">
                <a:latin typeface="Comic Sans MS" pitchFamily="66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 flipV="1">
              <a:off x="4902505" y="5144877"/>
              <a:ext cx="813137" cy="85091"/>
            </a:xfrm>
            <a:prstGeom prst="straightConnector1">
              <a:avLst/>
            </a:prstGeom>
            <a:ln w="34925" cap="rnd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671" y="412935"/>
            <a:ext cx="581601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latin typeface="Comic Sans MS" pitchFamily="66" charset="0"/>
              </a:rPr>
              <a:t>That was a special</a:t>
            </a:r>
          </a:p>
          <a:p>
            <a:r>
              <a:rPr lang="en-GB" sz="4400" b="1" dirty="0" smtClean="0">
                <a:latin typeface="Comic Sans MS" pitchFamily="66" charset="0"/>
              </a:rPr>
              <a:t>Speedy Snail potion.</a:t>
            </a:r>
          </a:p>
          <a:p>
            <a:endParaRPr lang="en-GB" sz="4400" b="1" dirty="0">
              <a:latin typeface="Comic Sans MS" pitchFamily="66" charset="0"/>
            </a:endParaRPr>
          </a:p>
          <a:p>
            <a:r>
              <a:rPr lang="en-GB" sz="4400" b="1" dirty="0" smtClean="0">
                <a:latin typeface="Comic Sans MS" pitchFamily="66" charset="0"/>
              </a:rPr>
              <a:t>Let’s see how well</a:t>
            </a:r>
          </a:p>
          <a:p>
            <a:r>
              <a:rPr lang="en-GB" sz="4400" b="1" dirty="0" smtClean="0">
                <a:latin typeface="Comic Sans MS" pitchFamily="66" charset="0"/>
              </a:rPr>
              <a:t>it worked, with the</a:t>
            </a:r>
          </a:p>
          <a:p>
            <a:r>
              <a:rPr lang="en-GB" sz="4400" b="1" dirty="0" smtClean="0">
                <a:latin typeface="Comic Sans MS" pitchFamily="66" charset="0"/>
              </a:rPr>
              <a:t>Great Snail Race!</a:t>
            </a:r>
            <a:endParaRPr lang="en-GB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178" y="2295520"/>
            <a:ext cx="6276077" cy="4312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racing sna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689" y="2115246"/>
            <a:ext cx="685512" cy="685512"/>
          </a:xfrm>
          <a:prstGeom prst="rect">
            <a:avLst/>
          </a:prstGeom>
        </p:spPr>
      </p:pic>
      <p:pic>
        <p:nvPicPr>
          <p:cNvPr id="7" name="Picture 6" descr="racing sna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689" y="3018170"/>
            <a:ext cx="685512" cy="685512"/>
          </a:xfrm>
          <a:prstGeom prst="rect">
            <a:avLst/>
          </a:prstGeom>
        </p:spPr>
      </p:pic>
      <p:pic>
        <p:nvPicPr>
          <p:cNvPr id="8" name="Picture 7" descr="racing sna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689" y="3921094"/>
            <a:ext cx="685512" cy="685512"/>
          </a:xfrm>
          <a:prstGeom prst="rect">
            <a:avLst/>
          </a:prstGeom>
        </p:spPr>
      </p:pic>
      <p:pic>
        <p:nvPicPr>
          <p:cNvPr id="9" name="Picture 8" descr="racing sna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689" y="4824018"/>
            <a:ext cx="685512" cy="685512"/>
          </a:xfrm>
          <a:prstGeom prst="rect">
            <a:avLst/>
          </a:prstGeom>
        </p:spPr>
      </p:pic>
      <p:pic>
        <p:nvPicPr>
          <p:cNvPr id="10" name="Picture 9" descr="racing sna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689" y="5726942"/>
            <a:ext cx="685512" cy="6855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2589" y="133555"/>
            <a:ext cx="65293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The first snail made it 3/4 of the way</a:t>
            </a:r>
          </a:p>
          <a:p>
            <a:r>
              <a:rPr lang="en-GB" sz="2400" b="1" dirty="0" smtClean="0">
                <a:latin typeface="Comic Sans MS" pitchFamily="66" charset="0"/>
              </a:rPr>
              <a:t>The second snail made it 8/10 of the way</a:t>
            </a:r>
          </a:p>
          <a:p>
            <a:r>
              <a:rPr lang="en-GB" sz="2400" b="1" dirty="0" smtClean="0">
                <a:latin typeface="Comic Sans MS" pitchFamily="66" charset="0"/>
              </a:rPr>
              <a:t>The third snail made it half way</a:t>
            </a:r>
          </a:p>
          <a:p>
            <a:r>
              <a:rPr lang="en-GB" sz="2400" b="1" dirty="0" smtClean="0">
                <a:latin typeface="Comic Sans MS" pitchFamily="66" charset="0"/>
              </a:rPr>
              <a:t>The fourth snail made it 1/5 of the way</a:t>
            </a:r>
          </a:p>
          <a:p>
            <a:r>
              <a:rPr lang="en-GB" sz="2400" b="1" dirty="0" smtClean="0">
                <a:latin typeface="Comic Sans MS" pitchFamily="66" charset="0"/>
              </a:rPr>
              <a:t>The fifth snail made it 9/10 of the way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58316E-6 L 0.45417 3.58316E-6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41684E-6 L 0.49288 -6.41684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6232E-6 L 0.30365 2.26232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6232E-6 L 0.10729 2.26232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66736E-7 C 0.00746 -0.00023 0.03489 -0.00023 0.04826 -0.00324 C 0.05746 -0.00532 0.06632 -0.01133 0.07465 -0.01619 C 0.08177 -0.02036 0.0901 -0.02244 0.09757 -0.02568 C 0.10139 -0.02753 0.10451 -0.03192 0.10833 -0.03377 C 0.11302 -0.03817 0.11719 -0.04511 0.12048 -0.05135 C 0.12239 -0.05876 0.12708 -0.06384 0.12899 -0.07078 C 0.13177 -0.08119 0.13507 -0.09068 0.13975 -0.0997 C 0.14062 -0.10132 0.14132 -0.10271 0.14219 -0.10433 C 0.14305 -0.10594 0.14375 -0.10756 0.14462 -0.10918 C 0.14531 -0.11057 0.14496 -0.11288 0.14583 -0.11404 C 0.1467 -0.1152 0.14826 -0.1152 0.14948 -0.11566 C 0.15347 -0.12376 0.15625 -0.13162 0.16024 -0.13972 C 0.16441 -0.14805 0.1651 -0.16216 0.16996 -0.17187 C 0.17066 -0.17997 0.17153 -0.18668 0.17344 -0.19431 C 0.175 -0.20935 0.17847 -0.22369 0.18298 -0.23757 C 0.18368 -0.23919 0.18333 -0.24104 0.18437 -0.24242 C 0.18594 -0.2452 0.18906 -0.24613 0.19132 -0.24728 C 0.19687 -0.24659 0.20278 -0.24798 0.20729 -0.24404 C 0.20972 -0.24196 0.21076 -0.23803 0.21302 -0.23595 C 0.21493 -0.22901 0.21823 -0.22322 0.22048 -0.21675 C 0.22135 -0.21374 0.22291 -0.20703 0.22291 -0.20703 C 0.2217 -0.18367 0.22135 -0.17071 0.2059 -0.1573 C 0.2033 -0.15198 0.20052 -0.14828 0.19618 -0.14458 C 0.19236 -0.13648 0.1868 -0.12561 0.18194 -0.1189 C 0.18107 -0.11566 0.18038 -0.11242 0.17951 -0.10918 C 0.17916 -0.10756 0.17812 -0.10433 0.17812 -0.10433 C 0.17882 -0.08929 0.17743 -0.06223 0.18785 -0.04973 C 0.19166 -0.04534 0.19913 -0.03979 0.20364 -0.03701 C 0.2059 -0.03562 0.21076 -0.03377 0.21076 -0.03377 C 0.2217 -0.02359 0.25139 -0.02984 0.26267 -0.03053 C 0.2717 -0.03238 0.27396 -0.03516 0.28177 -0.03863 C 0.28472 -0.04164 0.2967 -0.05228 0.29878 -0.05783 C 0.30191 -0.06639 0.3 -0.06269 0.30486 -0.06916 C 0.30521 -0.07078 0.30555 -0.0724 0.30607 -0.07379 C 0.30677 -0.07541 0.30798 -0.0768 0.3085 -0.07865 C 0.31007 -0.08351 0.31076 -0.08975 0.31198 -0.09484 C 0.31267 -0.09808 0.31354 -0.10109 0.31441 -0.10433 C 0.31475 -0.10594 0.31562 -0.10918 0.31562 -0.10918 C 0.31719 -0.12746 0.32083 -0.15036 0.31562 -0.16863 C 0.31354 -0.17627 0.30677 -0.18274 0.30243 -0.18783 C 0.29184 -0.20009 0.2809 -0.21189 0.27205 -0.22646 C 0.27083 -0.23387 0.26823 -0.23988 0.26632 -0.24728 C 0.26597 -0.2489 0.26493 -0.25214 0.26493 -0.25214 C 0.26528 -0.26186 0.26562 -0.27134 0.26632 -0.28105 C 0.26823 -0.30812 0.28785 -0.31251 0.30121 -0.32431 C 0.33229 -0.32316 0.3408 -0.32408 0.36389 -0.31783 C 0.36753 -0.3146 0.371 -0.31436 0.37448 -0.31159 C 0.38715 -0.30234 0.37725 -0.30719 0.38559 -0.30349 C 0.39132 -0.29563 0.39739 -0.28799 0.40225 -0.27944 C 0.40642 -0.2725 0.40746 -0.26671 0.41094 -0.26 C 0.41267 -0.25306 0.41423 -0.24636 0.41562 -0.23919 C 0.4151 -0.23178 0.4151 -0.22415 0.41423 -0.21675 C 0.41267 -0.20148 0.40364 -0.19709 0.39392 -0.19269 C 0.3835 -0.19315 0.37291 -0.19223 0.3625 -0.19431 C 0.35972 -0.195 0.35781 -0.1987 0.35538 -0.20079 C 0.34548 -0.20958 0.33975 -0.22346 0.33125 -0.23433 C 0.32899 -0.24451 0.33194 -0.23433 0.32413 -0.24728 C 0.31857 -0.25677 0.31562 -0.26926 0.31094 -0.27944 C 0.30955 -0.29632 0.30868 -0.29817 0.31094 -0.31783 C 0.3118 -0.32524 0.3243 -0.34906 0.32899 -0.35323 C 0.33368 -0.36317 0.34201 -0.37058 0.34826 -0.3789 C 0.35017 -0.38145 0.35312 -0.38168 0.35538 -0.38376 C 0.36094 -0.3833 0.36666 -0.3833 0.37222 -0.38214 C 0.37378 -0.38168 0.37517 -0.37983 0.37708 -0.3789 C 0.39132 -0.37173 0.40052 -0.35878 0.41319 -0.34837 C 0.41996 -0.33009 0.41111 -0.35114 0.41927 -0.33888 C 0.42969 -0.32339 0.41927 -0.33333 0.42778 -0.32593 C 0.42969 -0.31853 0.43229 -0.30951 0.43594 -0.30349 C 0.43819 -0.30002 0.4434 -0.29378 0.4434 -0.29378 C 0.44791 -0.27597 0.44271 -0.29216 0.45069 -0.2762 C 0.45764 -0.26186 0.44878 -0.27735 0.45399 -0.26324 C 0.45538 -0.25977 0.45798 -0.25746 0.45903 -0.25376 C 0.46163 -0.24335 0.46597 -0.23525 0.471 -0.22646 C 0.47448 -0.21975 0.475 -0.21305 0.47951 -0.20703 C 0.48403 -0.19246 0.49392 -0.18159 0.49878 -0.16701 C 0.50295 -0.15406 0.50885 -0.13301 0.51788 -0.12538 C 0.51962 -0.1182 0.52535 -0.11335 0.53003 -0.10918 C 0.53073 -0.10756 0.53142 -0.10548 0.53229 -0.10433 C 0.5335 -0.10317 0.53507 -0.10386 0.53594 -0.10271 C 0.54184 -0.0953 0.54132 -0.08605 0.54705 -0.07865 C 0.54948 -0.06847 0.55104 -0.06014 0.55295 -0.04973 C 0.55364 -0.04557 0.55538 -0.03701 0.55538 -0.03701 C 0.55607 -0.02961 0.55937 -0.01249 0.55295 -0.0081 " pathEditMode="relative" ptsTypes="fffffffffffffffffffffffffffffffffffffffff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141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</dc:creator>
  <cp:lastModifiedBy>Clerk</cp:lastModifiedBy>
  <cp:revision>14</cp:revision>
  <dcterms:created xsi:type="dcterms:W3CDTF">2012-02-14T13:53:40Z</dcterms:created>
  <dcterms:modified xsi:type="dcterms:W3CDTF">2021-01-21T08:09:48Z</dcterms:modified>
</cp:coreProperties>
</file>