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AB67A-49B0-4005-878C-F7D11D432E25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CEF6C-27F3-4775-A14D-A8C11C2CB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350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B8712-2CA5-427B-B6DA-491E66813512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7891C-89D0-4AA9-B88B-A9B11D72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79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7891C-89D0-4AA9-B88B-A9B11D7287E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693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7891C-89D0-4AA9-B88B-A9B11D7287E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613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7891C-89D0-4AA9-B88B-A9B11D7287E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924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7891C-89D0-4AA9-B88B-A9B11D7287E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64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7891C-89D0-4AA9-B88B-A9B11D7287E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285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7891C-89D0-4AA9-B88B-A9B11D7287E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316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7891C-89D0-4AA9-B88B-A9B11D7287E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61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9C5E-52E1-4FE5-8A1D-C4294FD58D3E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73E3-1C71-4B91-86F0-77EA9E185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91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9C5E-52E1-4FE5-8A1D-C4294FD58D3E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73E3-1C71-4B91-86F0-77EA9E185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9C5E-52E1-4FE5-8A1D-C4294FD58D3E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73E3-1C71-4B91-86F0-77EA9E185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81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9C5E-52E1-4FE5-8A1D-C4294FD58D3E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73E3-1C71-4B91-86F0-77EA9E185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61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9C5E-52E1-4FE5-8A1D-C4294FD58D3E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73E3-1C71-4B91-86F0-77EA9E185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43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9C5E-52E1-4FE5-8A1D-C4294FD58D3E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73E3-1C71-4B91-86F0-77EA9E185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72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9C5E-52E1-4FE5-8A1D-C4294FD58D3E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73E3-1C71-4B91-86F0-77EA9E185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95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9C5E-52E1-4FE5-8A1D-C4294FD58D3E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73E3-1C71-4B91-86F0-77EA9E185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69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9C5E-52E1-4FE5-8A1D-C4294FD58D3E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73E3-1C71-4B91-86F0-77EA9E185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85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9C5E-52E1-4FE5-8A1D-C4294FD58D3E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73E3-1C71-4B91-86F0-77EA9E185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9C5E-52E1-4FE5-8A1D-C4294FD58D3E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73E3-1C71-4B91-86F0-77EA9E185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75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9C5E-52E1-4FE5-8A1D-C4294FD58D3E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73E3-1C71-4B91-86F0-77EA9E185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70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People of the Rainforest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hangingPunct="0"/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To be able to understand and explain why people live in a rainforest.</a:t>
            </a:r>
          </a:p>
          <a:p>
            <a:pPr hangingPunct="0"/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 </a:t>
            </a:r>
          </a:p>
          <a:p>
            <a:pPr hangingPunct="0"/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To compare and contrast how their daily routine is different from ours, based on their environment. </a:t>
            </a:r>
          </a:p>
          <a:p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2477" y="332656"/>
            <a:ext cx="6839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LKS2 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Topic: The Rainforests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Block C: Life In The 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Rainforest   Session 1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12776" y="6093296"/>
            <a:ext cx="631844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GB" sz="1000" dirty="0" smtClean="0">
                <a:latin typeface="Calibri" panose="020F0502020204030204" pitchFamily="34" charset="0"/>
                <a:ea typeface="MS ??"/>
                <a:cs typeface="Times New Roman" panose="02020603050405020304" pitchFamily="18" charset="0"/>
              </a:rPr>
              <a:t>© </a:t>
            </a:r>
            <a:r>
              <a:rPr lang="en-GB" sz="1000" dirty="0">
                <a:latin typeface="Calibri" panose="020F0502020204030204" pitchFamily="34" charset="0"/>
                <a:ea typeface="MS ??"/>
                <a:cs typeface="Times New Roman" panose="02020603050405020304" pitchFamily="18" charset="0"/>
              </a:rPr>
              <a:t>Original resource copyright Hamilton Trust, who give permission for it to be adapted as wished by individual users.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GB" sz="1000" dirty="0">
                <a:latin typeface="Calibri" panose="020F0502020204030204" pitchFamily="34" charset="0"/>
                <a:ea typeface="MS ??"/>
                <a:cs typeface="Times New Roman" panose="02020603050405020304" pitchFamily="18" charset="0"/>
              </a:rPr>
              <a:t>We refer you to our warning, at the foot of the block overview, about links to other websites.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/>
              <a:t>Who do you think lives in the Rainforest?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363272" cy="4565104"/>
          </a:xfrm>
        </p:spPr>
        <p:txBody>
          <a:bodyPr>
            <a:normAutofit/>
          </a:bodyPr>
          <a:lstStyle/>
          <a:p>
            <a:r>
              <a:rPr lang="en-GB" dirty="0" smtClean="0"/>
              <a:t>Native people have lived in the rainforests for thousands of years. </a:t>
            </a:r>
          </a:p>
          <a:p>
            <a:r>
              <a:rPr lang="en-GB" dirty="0" smtClean="0"/>
              <a:t>In Brazil about 2,500 </a:t>
            </a:r>
            <a:r>
              <a:rPr lang="en-GB" dirty="0" err="1" smtClean="0"/>
              <a:t>Kayapo</a:t>
            </a:r>
            <a:r>
              <a:rPr lang="en-GB" dirty="0" smtClean="0"/>
              <a:t> natives live in an area about the size of Wales. </a:t>
            </a:r>
          </a:p>
          <a:p>
            <a:r>
              <a:rPr lang="en-GB" dirty="0" smtClean="0"/>
              <a:t>They garden, hunt, fish </a:t>
            </a:r>
          </a:p>
          <a:p>
            <a:pPr>
              <a:buNone/>
            </a:pPr>
            <a:r>
              <a:rPr lang="en-GB" dirty="0" smtClean="0"/>
              <a:t>and gather wild foods. </a:t>
            </a:r>
          </a:p>
          <a:p>
            <a:r>
              <a:rPr lang="en-GB" dirty="0" smtClean="0"/>
              <a:t>They use over 600 </a:t>
            </a:r>
          </a:p>
          <a:p>
            <a:pPr>
              <a:buNone/>
            </a:pPr>
            <a:r>
              <a:rPr lang="en-GB" dirty="0" smtClean="0"/>
              <a:t>species of plants for food, </a:t>
            </a:r>
          </a:p>
          <a:p>
            <a:pPr>
              <a:buNone/>
            </a:pPr>
            <a:r>
              <a:rPr lang="en-GB" dirty="0" smtClean="0"/>
              <a:t>medicine, dyes,  soaps and</a:t>
            </a:r>
          </a:p>
          <a:p>
            <a:pPr>
              <a:buNone/>
            </a:pPr>
            <a:r>
              <a:rPr lang="en-GB" dirty="0" smtClean="0"/>
              <a:t>insect repellent. </a:t>
            </a:r>
          </a:p>
          <a:p>
            <a:endParaRPr lang="en-GB" dirty="0"/>
          </a:p>
        </p:txBody>
      </p:sp>
      <p:pic>
        <p:nvPicPr>
          <p:cNvPr id="2050" name="Picture 2" descr="http://www.bigtravelweb.com/images/equador_amazon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076" y="3212976"/>
            <a:ext cx="3491880" cy="2560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772400" cy="172819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dirty="0" smtClean="0"/>
              <a:t>Do you think the tribes are Affected by the modern western world?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2996952"/>
            <a:ext cx="7772400" cy="3402607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</a:rPr>
              <a:t>Having been largely </a:t>
            </a:r>
            <a:r>
              <a:rPr lang="en-GB" sz="2800" dirty="0">
                <a:solidFill>
                  <a:schemeClr val="bg2">
                    <a:lumMod val="10000"/>
                  </a:schemeClr>
                </a:solidFill>
              </a:rPr>
              <a:t>untouched for years, 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</a:rPr>
              <a:t>tribes flourished and grew as did their environment. </a:t>
            </a:r>
            <a:endParaRPr lang="en-GB" sz="28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</a:rPr>
              <a:t>HOWEVER…</a:t>
            </a:r>
          </a:p>
          <a:p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</a:rPr>
              <a:t>The tribes are now </a:t>
            </a:r>
            <a:r>
              <a:rPr lang="en-GB" sz="2800" dirty="0">
                <a:solidFill>
                  <a:schemeClr val="bg2">
                    <a:lumMod val="10000"/>
                  </a:schemeClr>
                </a:solidFill>
              </a:rPr>
              <a:t>moving deeper and deeper into the forest as outsiders come in. They are trying to set up  a PROTECTED AREA so that the groups do not have to keep trying to run away.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/>
              <a:t>Do you think the tribal people live in villages and go to school?</a:t>
            </a:r>
            <a:endParaRPr lang="en-GB" dirty="0"/>
          </a:p>
        </p:txBody>
      </p:sp>
      <p:pic>
        <p:nvPicPr>
          <p:cNvPr id="19458" name="Picture 2" descr="http://relivearth.com/wildlifereporter/files/2011/02/trib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00808"/>
            <a:ext cx="5715000" cy="3790950"/>
          </a:xfrm>
          <a:prstGeom prst="rect">
            <a:avLst/>
          </a:prstGeom>
          <a:noFill/>
        </p:spPr>
      </p:pic>
      <p:pic>
        <p:nvPicPr>
          <p:cNvPr id="19460" name="Picture 4" descr="http://www.addictedtotravel.com/Resources/Images/Cache/2009/2/22e799b326e94ca2bc2e1cd7e0133d33-320-320_320-2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639836"/>
            <a:ext cx="3048000" cy="2028826"/>
          </a:xfrm>
          <a:prstGeom prst="rect">
            <a:avLst/>
          </a:prstGeom>
          <a:noFill/>
        </p:spPr>
      </p:pic>
      <p:pic>
        <p:nvPicPr>
          <p:cNvPr id="19462" name="Picture 6" descr="http://3.bp.blogspot.com/_6FdiZEFa1XM/SZDcth6CrRI/AAAAAAAAABg/o404tRz_cro/s400/Baka+tribe+-+malnutriti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1988840"/>
            <a:ext cx="32575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elistmania.com/images/articles/86/Original/kalash.jpg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700603" y="1556792"/>
            <a:ext cx="7742793" cy="43204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5991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School...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1117"/>
            <a:ext cx="7886700" cy="4351338"/>
          </a:xfrm>
        </p:spPr>
        <p:txBody>
          <a:bodyPr>
            <a:noAutofit/>
          </a:bodyPr>
          <a:lstStyle/>
          <a:p>
            <a:r>
              <a:rPr lang="en-GB" sz="3400" dirty="0" smtClean="0">
                <a:solidFill>
                  <a:schemeClr val="tx2">
                    <a:lumMod val="50000"/>
                  </a:schemeClr>
                </a:solidFill>
              </a:rPr>
              <a:t>Tribal children go </a:t>
            </a:r>
            <a:r>
              <a:rPr lang="en-GB" sz="3400" dirty="0">
                <a:solidFill>
                  <a:schemeClr val="tx2">
                    <a:lumMod val="50000"/>
                  </a:schemeClr>
                </a:solidFill>
              </a:rPr>
              <a:t>to </a:t>
            </a:r>
            <a:r>
              <a:rPr lang="en-GB" sz="3400" dirty="0" smtClean="0">
                <a:solidFill>
                  <a:schemeClr val="tx2">
                    <a:lumMod val="50000"/>
                  </a:schemeClr>
                </a:solidFill>
              </a:rPr>
              <a:t>school often </a:t>
            </a:r>
            <a:r>
              <a:rPr lang="en-GB" sz="3400" dirty="0">
                <a:solidFill>
                  <a:schemeClr val="tx2">
                    <a:lumMod val="50000"/>
                  </a:schemeClr>
                </a:solidFill>
              </a:rPr>
              <a:t>in the central hut for two hours a day to learn how to speak </a:t>
            </a:r>
            <a:r>
              <a:rPr lang="en-GB" sz="3400" dirty="0" smtClean="0">
                <a:solidFill>
                  <a:schemeClr val="tx2">
                    <a:lumMod val="50000"/>
                  </a:schemeClr>
                </a:solidFill>
              </a:rPr>
              <a:t>their </a:t>
            </a:r>
            <a:r>
              <a:rPr lang="en-GB" sz="3400" dirty="0">
                <a:solidFill>
                  <a:schemeClr val="tx2">
                    <a:lumMod val="50000"/>
                  </a:schemeClr>
                </a:solidFill>
              </a:rPr>
              <a:t>own and other </a:t>
            </a:r>
            <a:r>
              <a:rPr lang="en-GB" sz="3400" dirty="0" smtClean="0">
                <a:solidFill>
                  <a:schemeClr val="tx2">
                    <a:lumMod val="50000"/>
                  </a:schemeClr>
                </a:solidFill>
              </a:rPr>
              <a:t>languages.</a:t>
            </a:r>
          </a:p>
          <a:p>
            <a:r>
              <a:rPr lang="en-GB" sz="3400" dirty="0" smtClean="0">
                <a:solidFill>
                  <a:schemeClr val="tx2">
                    <a:lumMod val="50000"/>
                  </a:schemeClr>
                </a:solidFill>
              </a:rPr>
              <a:t>They have to find their own lunch every day, from the rainforest.</a:t>
            </a:r>
          </a:p>
          <a:p>
            <a:r>
              <a:rPr lang="en-GB" sz="3400" dirty="0" smtClean="0">
                <a:solidFill>
                  <a:schemeClr val="tx2">
                    <a:lumMod val="50000"/>
                  </a:schemeClr>
                </a:solidFill>
              </a:rPr>
              <a:t>After school  they go swimming or climb before having to go and help with the chores e.g. collecting wood and water.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/>
              <a:t>Why do the tribes respect the Rainforest so much?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570" y="1916832"/>
            <a:ext cx="447484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Tribes respect every aspect of the Rainforest, only catching and using what they need for that day so as not to be wasteful. </a:t>
            </a:r>
          </a:p>
          <a:p>
            <a:r>
              <a:rPr lang="en-GB" sz="2800" dirty="0" smtClean="0"/>
              <a:t>They believe in the spirit of the world. They believe that if you are kind to the world the world will be kind to you. </a:t>
            </a:r>
            <a:endParaRPr lang="en-GB" sz="2800" dirty="0"/>
          </a:p>
        </p:txBody>
      </p:sp>
      <p:pic>
        <p:nvPicPr>
          <p:cNvPr id="25602" name="Picture 2" descr="http://t3.gstatic.com/images?q=tbn:ANd9GcTvwGj86GKNicYO-vnfz5PfCv3TKH_eHd-wtNQWIpsygzErPWCNyeqziWS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420888"/>
            <a:ext cx="3753026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People of the Rainforest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201622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hangingPunct="0"/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hangingPunct="0"/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To compare and contrast how their daily routine is different from ours, based on their environment. </a:t>
            </a:r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  <a:p>
            <a:pPr hangingPunct="0"/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381</Words>
  <Application>Microsoft Office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MS ??</vt:lpstr>
      <vt:lpstr>Times New Roman</vt:lpstr>
      <vt:lpstr>Office Theme</vt:lpstr>
      <vt:lpstr>People of the Rainforest</vt:lpstr>
      <vt:lpstr>Who do you think lives in the Rainforest?</vt:lpstr>
      <vt:lpstr>Do you think the tribes are Affected by the modern western world?</vt:lpstr>
      <vt:lpstr>Do you think the tribal people live in villages and go to school?</vt:lpstr>
      <vt:lpstr>School...</vt:lpstr>
      <vt:lpstr>Why do the tribes respect the Rainforest so much?</vt:lpstr>
      <vt:lpstr>People of the Rainforest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of the Rainforest</dc:title>
  <dc:creator>Knights</dc:creator>
  <cp:lastModifiedBy>Fiona McCarthy</cp:lastModifiedBy>
  <cp:revision>11</cp:revision>
  <cp:lastPrinted>2021-02-18T10:21:09Z</cp:lastPrinted>
  <dcterms:created xsi:type="dcterms:W3CDTF">2012-03-04T15:53:04Z</dcterms:created>
  <dcterms:modified xsi:type="dcterms:W3CDTF">2021-02-18T10:21:47Z</dcterms:modified>
</cp:coreProperties>
</file>