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B6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7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8E07-7FEA-4E70-80BA-6A5DB2C4E83B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D926-4588-44C5-BC5F-8B6ECCC7F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263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8E07-7FEA-4E70-80BA-6A5DB2C4E83B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D926-4588-44C5-BC5F-8B6ECCC7F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97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8E07-7FEA-4E70-80BA-6A5DB2C4E83B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D926-4588-44C5-BC5F-8B6ECCC7F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052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8E07-7FEA-4E70-80BA-6A5DB2C4E83B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D926-4588-44C5-BC5F-8B6ECCC7F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44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8E07-7FEA-4E70-80BA-6A5DB2C4E83B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D926-4588-44C5-BC5F-8B6ECCC7F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231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8E07-7FEA-4E70-80BA-6A5DB2C4E83B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D926-4588-44C5-BC5F-8B6ECCC7F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90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8E07-7FEA-4E70-80BA-6A5DB2C4E83B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D926-4588-44C5-BC5F-8B6ECCC7F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46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8E07-7FEA-4E70-80BA-6A5DB2C4E83B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D926-4588-44C5-BC5F-8B6ECCC7F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843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8E07-7FEA-4E70-80BA-6A5DB2C4E83B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D926-4588-44C5-BC5F-8B6ECCC7F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78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8E07-7FEA-4E70-80BA-6A5DB2C4E83B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D926-4588-44C5-BC5F-8B6ECCC7F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441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8E07-7FEA-4E70-80BA-6A5DB2C4E83B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D926-4588-44C5-BC5F-8B6ECCC7F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2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F8E07-7FEA-4E70-80BA-6A5DB2C4E83B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ED926-4588-44C5-BC5F-8B6ECCC7F9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17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9454" y="316913"/>
            <a:ext cx="7341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Kristen ITC" panose="03050502040202030202" pitchFamily="66" charset="0"/>
              </a:rPr>
              <a:t>The number of the day is …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le 4"/>
              <p:cNvSpPr/>
              <p:nvPr/>
            </p:nvSpPr>
            <p:spPr>
              <a:xfrm>
                <a:off x="7184573" y="195942"/>
                <a:ext cx="1515291" cy="888274"/>
              </a:xfrm>
              <a:prstGeom prst="roundRect">
                <a:avLst/>
              </a:prstGeom>
              <a:solidFill>
                <a:schemeClr val="bg1"/>
              </a:solidFill>
              <a:ln w="60325">
                <a:solidFill>
                  <a:srgbClr val="0070C0"/>
                </a:solidFill>
              </a:ln>
              <a:effectLst>
                <a:outerShdw blurRad="127000" dist="1270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 smtClean="0">
                          <a:ln w="0">
                            <a:solidFill>
                              <a:schemeClr val="bg1"/>
                            </a:solidFill>
                          </a:ln>
                          <a:solidFill>
                            <a:srgbClr val="0070C0"/>
                          </a:solidFill>
                          <a:effectLst>
                            <a:outerShdw blurRad="127000" dist="1270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sz="3600" b="1" dirty="0" err="1" smtClean="0">
                  <a:ln w="0">
                    <a:solidFill>
                      <a:schemeClr val="bg1"/>
                    </a:solidFill>
                  </a:ln>
                  <a:solidFill>
                    <a:srgbClr val="0070C0"/>
                  </a:solidFill>
                  <a:effectLst>
                    <a:outerShdw blurRad="127000" dist="127000" dir="2700000" algn="tl" rotWithShape="0">
                      <a:prstClr val="black">
                        <a:alpha val="40000"/>
                      </a:prstClr>
                    </a:outerShdw>
                  </a:effectLst>
                  <a:latin typeface="Kristen ITC" panose="03050502040202030202" pitchFamily="66" charset="0"/>
                </a:endParaRPr>
              </a:p>
            </p:txBody>
          </p:sp>
        </mc:Choice>
        <mc:Fallback xmlns="">
          <p:sp>
            <p:nvSpPr>
              <p:cNvPr id="5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573" y="195942"/>
                <a:ext cx="1515291" cy="888274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60325">
                <a:solidFill>
                  <a:srgbClr val="0070C0"/>
                </a:solidFill>
              </a:ln>
              <a:effectLst>
                <a:outerShdw blurRad="127000" dist="1270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le 5"/>
          <p:cNvSpPr/>
          <p:nvPr/>
        </p:nvSpPr>
        <p:spPr>
          <a:xfrm>
            <a:off x="156754" y="1384665"/>
            <a:ext cx="8817429" cy="7837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 b="1" dirty="0" err="1" smtClean="0">
              <a:ln w="0">
                <a:solidFill>
                  <a:schemeClr val="tx1"/>
                </a:solidFill>
              </a:ln>
              <a:effectLst>
                <a:outerShdw blurRad="127000" dist="127000" dir="2700000" algn="tl" rotWithShape="0">
                  <a:prstClr val="black">
                    <a:alpha val="40000"/>
                  </a:prst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6754" y="2433102"/>
            <a:ext cx="8817429" cy="783771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 b="1" dirty="0" err="1" smtClean="0">
              <a:ln w="0">
                <a:solidFill>
                  <a:schemeClr val="tx1"/>
                </a:solidFill>
              </a:ln>
              <a:effectLst>
                <a:outerShdw blurRad="127000" dist="127000" dir="2700000" algn="tl" rotWithShape="0">
                  <a:prstClr val="black">
                    <a:alpha val="40000"/>
                  </a:prst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56754" y="3496306"/>
            <a:ext cx="8817429" cy="78377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 b="1" dirty="0" err="1" smtClean="0">
              <a:ln w="0">
                <a:solidFill>
                  <a:schemeClr val="tx1"/>
                </a:solidFill>
              </a:ln>
              <a:effectLst>
                <a:outerShdw blurRad="127000" dist="127000" dir="2700000" algn="tl" rotWithShape="0">
                  <a:prstClr val="black">
                    <a:alpha val="40000"/>
                  </a:prst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6754" y="4559510"/>
            <a:ext cx="8817429" cy="783771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 b="1" dirty="0" err="1" smtClean="0">
              <a:ln w="0">
                <a:solidFill>
                  <a:schemeClr val="tx1"/>
                </a:solidFill>
              </a:ln>
              <a:effectLst>
                <a:outerShdw blurRad="127000" dist="127000" dir="2700000" algn="tl" rotWithShape="0">
                  <a:prstClr val="black">
                    <a:alpha val="40000"/>
                  </a:prst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6754" y="5622714"/>
            <a:ext cx="8817429" cy="783771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 b="1" dirty="0" err="1" smtClean="0">
              <a:ln w="0">
                <a:solidFill>
                  <a:schemeClr val="tx1"/>
                </a:solidFill>
              </a:ln>
              <a:effectLst>
                <a:outerShdw blurRad="127000" dist="127000" dir="2700000" algn="tl" rotWithShape="0">
                  <a:prstClr val="black">
                    <a:alpha val="40000"/>
                  </a:prst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6571" y="1484162"/>
            <a:ext cx="46111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127000" dist="127000" dir="2700000" algn="tl" rotWithShape="0">
                    <a:prstClr val="black">
                      <a:alpha val="40000"/>
                    </a:prstClr>
                  </a:outerShdw>
                </a:effectLst>
                <a:latin typeface="Kristen ITC" panose="03050502040202030202" pitchFamily="66" charset="0"/>
              </a:rPr>
              <a:t>Add          to it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354188" y="5687639"/>
            <a:ext cx="931812" cy="612354"/>
          </a:xfrm>
          <a:prstGeom prst="roundRect">
            <a:avLst/>
          </a:prstGeom>
          <a:solidFill>
            <a:schemeClr val="bg1"/>
          </a:solidFill>
          <a:ln w="60325">
            <a:solidFill>
              <a:srgbClr val="0070C0"/>
            </a:solidFill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GB" sz="2800" b="1" dirty="0" smtClean="0">
                <a:ln w="0">
                  <a:solidFill>
                    <a:schemeClr val="tx1"/>
                  </a:solidFill>
                </a:ln>
                <a:effectLst>
                  <a:outerShdw blurRad="127000" dist="127000" dir="2700000" algn="tl" rotWithShape="0">
                    <a:prstClr val="black">
                      <a:alpha val="40000"/>
                    </a:prstClr>
                  </a:outerShdw>
                </a:effectLst>
                <a:latin typeface="Kristen ITC" panose="03050502040202030202" pitchFamily="66" charset="0"/>
              </a:rPr>
              <a:t>50%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4618" y="1479157"/>
            <a:ext cx="4820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127000" dist="127000" dir="2700000" algn="tl" rotWithShape="0">
                    <a:prstClr val="black">
                      <a:alpha val="40000"/>
                    </a:prstClr>
                  </a:outerShdw>
                </a:effectLst>
                <a:latin typeface="Kristen ITC" panose="03050502040202030202" pitchFamily="66" charset="0"/>
              </a:rPr>
              <a:t>Subtract          from 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ounded Rectangle 13"/>
              <p:cNvSpPr/>
              <p:nvPr/>
            </p:nvSpPr>
            <p:spPr>
              <a:xfrm>
                <a:off x="6252761" y="1451578"/>
                <a:ext cx="931812" cy="612354"/>
              </a:xfrm>
              <a:prstGeom prst="roundRect">
                <a:avLst/>
              </a:prstGeom>
              <a:solidFill>
                <a:schemeClr val="bg1"/>
              </a:solidFill>
              <a:ln w="60325">
                <a:solidFill>
                  <a:srgbClr val="0070C0"/>
                </a:solidFill>
              </a:ln>
              <a:effectLst>
                <a:outerShdw blurRad="127000" dist="1270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 smtClean="0">
                          <a:ln w="0">
                            <a:solidFill>
                              <a:schemeClr val="bg1"/>
                            </a:solidFill>
                          </a:ln>
                          <a:solidFill>
                            <a:srgbClr val="0070C0"/>
                          </a:solidFill>
                          <a:effectLst>
                            <a:outerShdw blurRad="127000" dist="1270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mbria Math" panose="02040503050406030204" pitchFamily="18" charset="0"/>
                        </a:rPr>
                        <m:t>𝟏𝟖</m:t>
                      </m:r>
                    </m:oMath>
                  </m:oMathPara>
                </a14:m>
                <a:endParaRPr lang="en-GB" sz="3600" b="1" dirty="0" err="1" smtClean="0">
                  <a:ln w="0">
                    <a:solidFill>
                      <a:schemeClr val="bg1"/>
                    </a:solidFill>
                  </a:ln>
                  <a:solidFill>
                    <a:srgbClr val="0070C0"/>
                  </a:solidFill>
                  <a:effectLst>
                    <a:outerShdw blurRad="127000" dist="127000" dir="2700000" algn="tl" rotWithShape="0">
                      <a:prstClr val="black">
                        <a:alpha val="40000"/>
                      </a:prstClr>
                    </a:outerShdw>
                  </a:effectLst>
                  <a:latin typeface="Kristen ITC" panose="03050502040202030202" pitchFamily="66" charset="0"/>
                </a:endParaRPr>
              </a:p>
            </p:txBody>
          </p:sp>
        </mc:Choice>
        <mc:Fallback xmlns="">
          <p:sp>
            <p:nvSpPr>
              <p:cNvPr id="14" name="Rounded 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2761" y="1451578"/>
                <a:ext cx="931812" cy="612354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60325">
                <a:solidFill>
                  <a:srgbClr val="0070C0"/>
                </a:solidFill>
              </a:ln>
              <a:effectLst>
                <a:outerShdw blurRad="127000" dist="1270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352696" y="2515670"/>
            <a:ext cx="4598127" cy="593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127000" dist="127000" dir="2700000" algn="tl" rotWithShape="0">
                    <a:prstClr val="black">
                      <a:alpha val="40000"/>
                    </a:prstClr>
                  </a:outerShdw>
                </a:effectLst>
                <a:latin typeface="Kristen ITC" panose="03050502040202030202" pitchFamily="66" charset="0"/>
              </a:rPr>
              <a:t>Multiply it by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81899" y="2526290"/>
            <a:ext cx="4598127" cy="593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127000" dist="127000" dir="2700000" algn="tl" rotWithShape="0">
                    <a:prstClr val="black">
                      <a:alpha val="40000"/>
                    </a:prstClr>
                  </a:outerShdw>
                </a:effectLst>
                <a:latin typeface="Kristen ITC" panose="03050502040202030202" pitchFamily="66" charset="0"/>
              </a:rPr>
              <a:t>Divide it by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ounded Rectangle 16"/>
              <p:cNvSpPr/>
              <p:nvPr/>
            </p:nvSpPr>
            <p:spPr>
              <a:xfrm>
                <a:off x="7942218" y="2490085"/>
                <a:ext cx="931812" cy="612354"/>
              </a:xfrm>
              <a:prstGeom prst="roundRect">
                <a:avLst/>
              </a:prstGeom>
              <a:solidFill>
                <a:schemeClr val="bg1"/>
              </a:solidFill>
              <a:ln w="60325">
                <a:solidFill>
                  <a:srgbClr val="0070C0"/>
                </a:solidFill>
              </a:ln>
              <a:effectLst>
                <a:outerShdw blurRad="127000" dist="1270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 smtClean="0">
                          <a:ln w="0">
                            <a:solidFill>
                              <a:schemeClr val="bg1"/>
                            </a:solidFill>
                          </a:ln>
                          <a:solidFill>
                            <a:srgbClr val="0070C0"/>
                          </a:solidFill>
                          <a:effectLst>
                            <a:outerShdw blurRad="127000" dist="1270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sz="2400" b="1" dirty="0" err="1" smtClean="0">
                  <a:ln w="0">
                    <a:solidFill>
                      <a:schemeClr val="bg1"/>
                    </a:solidFill>
                  </a:ln>
                  <a:solidFill>
                    <a:srgbClr val="0070C0"/>
                  </a:solidFill>
                  <a:effectLst>
                    <a:outerShdw blurRad="127000" dist="127000" dir="2700000" algn="tl" rotWithShape="0">
                      <a:prstClr val="black">
                        <a:alpha val="40000"/>
                      </a:prstClr>
                    </a:outerShdw>
                  </a:effectLst>
                  <a:latin typeface="Kristen ITC" panose="03050502040202030202" pitchFamily="66" charset="0"/>
                </a:endParaRPr>
              </a:p>
            </p:txBody>
          </p:sp>
        </mc:Choice>
        <mc:Fallback xmlns="">
          <p:sp>
            <p:nvSpPr>
              <p:cNvPr id="17" name="Rounded 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2218" y="2490085"/>
                <a:ext cx="931812" cy="612354"/>
              </a:xfrm>
              <a:prstGeom prst="round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60325">
                <a:solidFill>
                  <a:srgbClr val="0070C0"/>
                </a:solidFill>
              </a:ln>
              <a:effectLst>
                <a:outerShdw blurRad="127000" dist="1270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ounded Rectangle 17"/>
              <p:cNvSpPr/>
              <p:nvPr/>
            </p:nvSpPr>
            <p:spPr>
              <a:xfrm>
                <a:off x="3196054" y="2484457"/>
                <a:ext cx="931812" cy="612354"/>
              </a:xfrm>
              <a:prstGeom prst="roundRect">
                <a:avLst/>
              </a:prstGeom>
              <a:solidFill>
                <a:schemeClr val="bg1"/>
              </a:solidFill>
              <a:ln w="60325">
                <a:solidFill>
                  <a:srgbClr val="0070C0"/>
                </a:solidFill>
              </a:ln>
              <a:effectLst>
                <a:outerShdw blurRad="127000" dist="1270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 smtClean="0">
                          <a:ln w="0">
                            <a:solidFill>
                              <a:schemeClr val="bg1"/>
                            </a:solidFill>
                          </a:ln>
                          <a:solidFill>
                            <a:srgbClr val="0070C0"/>
                          </a:solidFill>
                          <a:effectLst>
                            <a:outerShdw blurRad="127000" dist="1270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en-GB" sz="2400" b="1" dirty="0" err="1" smtClean="0">
                  <a:ln w="0">
                    <a:solidFill>
                      <a:schemeClr val="bg1"/>
                    </a:solidFill>
                  </a:ln>
                  <a:solidFill>
                    <a:srgbClr val="0070C0"/>
                  </a:solidFill>
                  <a:effectLst>
                    <a:outerShdw blurRad="127000" dist="127000" dir="2700000" algn="tl" rotWithShape="0">
                      <a:prstClr val="black">
                        <a:alpha val="40000"/>
                      </a:prstClr>
                    </a:outerShdw>
                  </a:effectLst>
                  <a:latin typeface="Kristen ITC" panose="03050502040202030202" pitchFamily="66" charset="0"/>
                </a:endParaRPr>
              </a:p>
            </p:txBody>
          </p:sp>
        </mc:Choice>
        <mc:Fallback xmlns="">
          <p:sp>
            <p:nvSpPr>
              <p:cNvPr id="18" name="Rounded 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6054" y="2484457"/>
                <a:ext cx="931812" cy="612354"/>
              </a:xfrm>
              <a:prstGeom prst="round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60325">
                <a:solidFill>
                  <a:srgbClr val="0070C0"/>
                </a:solidFill>
              </a:ln>
              <a:effectLst>
                <a:outerShdw blurRad="127000" dist="1270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93914" y="3591546"/>
            <a:ext cx="4598127" cy="593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127000" dist="127000" dir="2700000" algn="tl" rotWithShape="0">
                    <a:prstClr val="black">
                      <a:alpha val="40000"/>
                    </a:prstClr>
                  </a:outerShdw>
                </a:effectLst>
                <a:latin typeface="Kristen ITC" panose="03050502040202030202" pitchFamily="66" charset="0"/>
              </a:rPr>
              <a:t>Square it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29148" y="3584555"/>
            <a:ext cx="4598127" cy="593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127000" dist="127000" dir="2700000" algn="tl" rotWithShape="0">
                    <a:prstClr val="black">
                      <a:alpha val="40000"/>
                    </a:prstClr>
                  </a:outerShdw>
                </a:effectLst>
                <a:latin typeface="Kristen ITC" panose="03050502040202030202" pitchFamily="66" charset="0"/>
              </a:rPr>
              <a:t>Cube it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17323" y="3591546"/>
            <a:ext cx="4598127" cy="593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127000" dist="127000" dir="2700000" algn="tl" rotWithShape="0">
                    <a:prstClr val="black">
                      <a:alpha val="40000"/>
                    </a:prstClr>
                  </a:outerShdw>
                </a:effectLst>
                <a:latin typeface="Kristen ITC" panose="03050502040202030202" pitchFamily="66" charset="0"/>
              </a:rPr>
              <a:t>Square root it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93913" y="4689785"/>
            <a:ext cx="4598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127000" dist="127000" dir="2700000" algn="tl" rotWithShape="0">
                    <a:prstClr val="black">
                      <a:alpha val="40000"/>
                    </a:prstClr>
                  </a:outerShdw>
                </a:effectLst>
                <a:latin typeface="Kristen ITC" panose="03050502040202030202" pitchFamily="66" charset="0"/>
              </a:rPr>
              <a:t>List all of its factors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95504" y="4677294"/>
            <a:ext cx="4598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127000" dist="127000" dir="2700000" algn="tl" rotWithShape="0">
                    <a:prstClr val="black">
                      <a:alpha val="40000"/>
                    </a:prstClr>
                  </a:outerShdw>
                </a:effectLst>
                <a:latin typeface="Kristen ITC" panose="03050502040202030202" pitchFamily="66" charset="0"/>
              </a:rPr>
              <a:t>List its first 5 multiples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3913" y="5722211"/>
            <a:ext cx="46111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127000" dist="127000" dir="2700000" algn="tl" rotWithShape="0">
                    <a:prstClr val="black">
                      <a:alpha val="40000"/>
                    </a:prstClr>
                  </a:outerShdw>
                </a:effectLst>
                <a:latin typeface="Kristen ITC" panose="03050502040202030202" pitchFamily="66" charset="0"/>
              </a:rPr>
              <a:t>Find          of 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ounded Rectangle 24"/>
              <p:cNvSpPr/>
              <p:nvPr/>
            </p:nvSpPr>
            <p:spPr>
              <a:xfrm>
                <a:off x="1432566" y="1456583"/>
                <a:ext cx="931812" cy="612354"/>
              </a:xfrm>
              <a:prstGeom prst="roundRect">
                <a:avLst/>
              </a:prstGeom>
              <a:solidFill>
                <a:schemeClr val="bg1"/>
              </a:solidFill>
              <a:ln w="60325">
                <a:solidFill>
                  <a:srgbClr val="0070C0"/>
                </a:solidFill>
              </a:ln>
              <a:effectLst>
                <a:outerShdw blurRad="127000" dist="1270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 smtClean="0">
                          <a:ln w="0">
                            <a:solidFill>
                              <a:schemeClr val="bg1"/>
                            </a:solidFill>
                          </a:ln>
                          <a:solidFill>
                            <a:srgbClr val="0070C0"/>
                          </a:solidFill>
                          <a:effectLst>
                            <a:outerShdw blurRad="127000" dist="1270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3600" b="1" i="1" smtClean="0">
                          <a:ln w="0">
                            <a:solidFill>
                              <a:schemeClr val="bg1"/>
                            </a:solidFill>
                          </a:ln>
                          <a:solidFill>
                            <a:srgbClr val="0070C0"/>
                          </a:solidFill>
                          <a:effectLst>
                            <a:outerShdw blurRad="127000" dist="1270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3600" b="1" i="1" smtClean="0">
                          <a:ln w="0">
                            <a:solidFill>
                              <a:schemeClr val="bg1"/>
                            </a:solidFill>
                          </a:ln>
                          <a:solidFill>
                            <a:srgbClr val="0070C0"/>
                          </a:solidFill>
                          <a:effectLst>
                            <a:outerShdw blurRad="127000" dist="1270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GB" sz="2400" b="1" dirty="0" err="1" smtClean="0">
                  <a:ln w="0">
                    <a:solidFill>
                      <a:schemeClr val="bg1"/>
                    </a:solidFill>
                  </a:ln>
                  <a:solidFill>
                    <a:srgbClr val="0070C0"/>
                  </a:solidFill>
                  <a:effectLst>
                    <a:outerShdw blurRad="127000" dist="127000" dir="2700000" algn="tl" rotWithShape="0">
                      <a:prstClr val="black">
                        <a:alpha val="40000"/>
                      </a:prstClr>
                    </a:outerShdw>
                  </a:effectLst>
                  <a:latin typeface="Kristen ITC" panose="03050502040202030202" pitchFamily="66" charset="0"/>
                </a:endParaRPr>
              </a:p>
            </p:txBody>
          </p:sp>
        </mc:Choice>
        <mc:Fallback xmlns="">
          <p:sp>
            <p:nvSpPr>
              <p:cNvPr id="25" name="Rounded 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2566" y="1456583"/>
                <a:ext cx="931812" cy="612354"/>
              </a:xfrm>
              <a:prstGeom prst="round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60325">
                <a:solidFill>
                  <a:srgbClr val="0070C0"/>
                </a:solidFill>
              </a:ln>
              <a:effectLst>
                <a:outerShdw blurRad="127000" dist="1270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ounded Rectangle 25"/>
              <p:cNvSpPr/>
              <p:nvPr/>
            </p:nvSpPr>
            <p:spPr>
              <a:xfrm>
                <a:off x="6696898" y="5653067"/>
                <a:ext cx="931812" cy="612354"/>
              </a:xfrm>
              <a:prstGeom prst="roundRect">
                <a:avLst/>
              </a:prstGeom>
              <a:solidFill>
                <a:schemeClr val="bg1"/>
              </a:solidFill>
              <a:ln w="60325">
                <a:solidFill>
                  <a:srgbClr val="0070C0"/>
                </a:solidFill>
              </a:ln>
              <a:effectLst>
                <a:outerShdw blurRad="127000" dist="1270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1" i="1" smtClean="0">
                              <a:ln w="0">
                                <a:solidFill>
                                  <a:schemeClr val="tx1"/>
                                </a:solidFill>
                              </a:ln>
                              <a:effectLst>
                                <a:outerShdw blurRad="127000" dist="127000" dir="2700000" algn="tl" rotWithShape="0">
                                  <a:prstClr val="black">
                                    <a:alpha val="40000"/>
                                  </a:prst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1" i="1" smtClean="0">
                              <a:ln w="0">
                                <a:solidFill>
                                  <a:schemeClr val="tx1"/>
                                </a:solidFill>
                              </a:ln>
                              <a:effectLst>
                                <a:outerShdw blurRad="127000" dist="127000" dir="2700000" algn="tl" rotWithShape="0">
                                  <a:prstClr val="black">
                                    <a:alpha val="40000"/>
                                  </a:prst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GB" sz="2000" b="1" i="1" smtClean="0">
                              <a:ln w="0">
                                <a:solidFill>
                                  <a:schemeClr val="tx1"/>
                                </a:solidFill>
                              </a:ln>
                              <a:effectLst>
                                <a:outerShdw blurRad="127000" dist="127000" dir="2700000" algn="tl" rotWithShape="0">
                                  <a:prstClr val="black">
                                    <a:alpha val="40000"/>
                                  </a:prst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2000" b="1" dirty="0" smtClean="0">
                  <a:ln w="0">
                    <a:solidFill>
                      <a:schemeClr val="tx1"/>
                    </a:solidFill>
                  </a:ln>
                  <a:effectLst>
                    <a:outerShdw blurRad="127000" dist="127000" dir="2700000" algn="tl" rotWithShape="0">
                      <a:prstClr val="black">
                        <a:alpha val="40000"/>
                      </a:prstClr>
                    </a:outerShdw>
                  </a:effectLst>
                  <a:latin typeface="Kristen ITC" panose="03050502040202030202" pitchFamily="66" charset="0"/>
                </a:endParaRPr>
              </a:p>
            </p:txBody>
          </p:sp>
        </mc:Choice>
        <mc:Fallback xmlns="">
          <p:sp>
            <p:nvSpPr>
              <p:cNvPr id="26" name="Rounded 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6898" y="5653067"/>
                <a:ext cx="931812" cy="612354"/>
              </a:xfrm>
              <a:prstGeom prst="round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60325">
                <a:solidFill>
                  <a:srgbClr val="0070C0"/>
                </a:solidFill>
              </a:ln>
              <a:effectLst>
                <a:outerShdw blurRad="127000" dist="1270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5636623" y="5687639"/>
            <a:ext cx="46111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127000" dist="127000" dir="2700000" algn="tl" rotWithShape="0">
                    <a:prstClr val="black">
                      <a:alpha val="40000"/>
                    </a:prstClr>
                  </a:outerShdw>
                </a:effectLst>
                <a:latin typeface="Kristen ITC" panose="03050502040202030202" pitchFamily="66" charset="0"/>
              </a:rPr>
              <a:t>Find          of it</a:t>
            </a:r>
          </a:p>
        </p:txBody>
      </p:sp>
    </p:spTree>
    <p:extLst>
      <p:ext uri="{BB962C8B-B14F-4D97-AF65-F5344CB8AC3E}">
        <p14:creationId xmlns:p14="http://schemas.microsoft.com/office/powerpoint/2010/main" val="324017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>
          <a:outerShdw blurRad="127000" dist="1270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800" dirty="0" smtClean="0">
            <a:ln w="0">
              <a:solidFill>
                <a:schemeClr val="tx1"/>
              </a:solidFill>
            </a:ln>
            <a:effectLst>
              <a:outerShdw blurRad="127000" dist="127000" dir="2700000" algn="tl" rotWithShape="0">
                <a:prstClr val="black">
                  <a:alpha val="40000"/>
                </a:prstClr>
              </a:outerShdw>
            </a:effectLst>
            <a:latin typeface="Kristen ITC" panose="03050502040202030202" pitchFamily="66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400" dirty="0" smtClean="0">
            <a:latin typeface="Kristen ITC" panose="03050502040202030202" pitchFamily="66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EF9D3894-BBF6-4D35-9F00-02873552034C}" vid="{DCDE039B-0270-4B31-8C67-9606053228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</Template>
  <TotalTime>286</TotalTime>
  <Words>51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Kristen ITC</vt:lpstr>
      <vt:lpstr>Office Theme</vt:lpstr>
      <vt:lpstr>PowerPoint Presentation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J. Hammond</dc:creator>
  <cp:lastModifiedBy>Tom Hall</cp:lastModifiedBy>
  <cp:revision>35</cp:revision>
  <dcterms:created xsi:type="dcterms:W3CDTF">2015-06-17T15:03:10Z</dcterms:created>
  <dcterms:modified xsi:type="dcterms:W3CDTF">2018-09-13T15:06:06Z</dcterms:modified>
</cp:coreProperties>
</file>