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0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4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3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9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2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2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6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5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8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19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C632-EE6B-4E99-80CD-A9D5CFFBF930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113F-B816-41B0-A4ED-AB382C0C4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2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532586"/>
            <a:ext cx="115265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Candy Round BTN" panose="020F0604020102040306" pitchFamily="34" charset="0"/>
              </a:rPr>
              <a:t>Prediction:</a:t>
            </a:r>
          </a:p>
          <a:p>
            <a:r>
              <a:rPr lang="en-GB" sz="2800" dirty="0" smtClean="0">
                <a:latin typeface="Candy Round BTN" panose="020F0604020102040306" pitchFamily="34" charset="0"/>
              </a:rPr>
              <a:t>I think my anemometer will rotate the most ……………………………..(where?)………………………. because …………………………………………………………………………………………………………………………………………………………………………………………………….  </a:t>
            </a:r>
          </a:p>
          <a:p>
            <a:endParaRPr lang="en-GB" sz="2800" u="sng" dirty="0">
              <a:latin typeface="Candy Round BTN" panose="020F0604020102040306" pitchFamily="34" charset="0"/>
            </a:endParaRPr>
          </a:p>
          <a:p>
            <a:r>
              <a:rPr lang="en-GB" sz="2800" u="sng" dirty="0" smtClean="0">
                <a:latin typeface="Candy Round BTN" panose="020F0604020102040306" pitchFamily="34" charset="0"/>
              </a:rPr>
              <a:t>Equipment:</a:t>
            </a:r>
            <a:r>
              <a:rPr lang="en-GB" sz="2800" dirty="0" smtClean="0">
                <a:latin typeface="Candy Round BTN" panose="020F0604020102040306" pitchFamily="34" charset="0"/>
              </a:rPr>
              <a:t> (list everything you used)</a:t>
            </a:r>
          </a:p>
          <a:p>
            <a:endParaRPr lang="en-GB" sz="2800" dirty="0">
              <a:latin typeface="Candy Round BTN" panose="020F0604020102040306" pitchFamily="34" charset="0"/>
            </a:endParaRPr>
          </a:p>
          <a:p>
            <a:endParaRPr lang="en-GB" sz="2800" dirty="0" smtClean="0">
              <a:latin typeface="Candy Round BTN" panose="020F0604020102040306" pitchFamily="34" charset="0"/>
            </a:endParaRPr>
          </a:p>
          <a:p>
            <a:r>
              <a:rPr lang="en-GB" sz="2800" u="sng" dirty="0" smtClean="0">
                <a:latin typeface="Candy Round BTN" panose="020F0604020102040306" pitchFamily="34" charset="0"/>
              </a:rPr>
              <a:t>Variables:</a:t>
            </a:r>
          </a:p>
          <a:p>
            <a:r>
              <a:rPr lang="en-GB" sz="2800" dirty="0" smtClean="0">
                <a:latin typeface="Candy Round BTN" panose="020F0604020102040306" pitchFamily="34" charset="0"/>
              </a:rPr>
              <a:t>We kept ………………………………………………………………………………………………… the same to keep it a fair test and changed 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endParaRPr lang="en-GB" sz="2800" u="sng" dirty="0">
              <a:latin typeface="Candy Round BTN" panose="020F0604020102040306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57923" y="269300"/>
            <a:ext cx="3405187" cy="1203325"/>
          </a:xfrm>
          <a:prstGeom prst="rect">
            <a:avLst/>
          </a:prstGeom>
          <a:solidFill>
            <a:srgbClr val="AAF2BB"/>
          </a:solidFill>
          <a:ln w="3810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196023" y="413763"/>
            <a:ext cx="329088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ndy Round BTN" panose="020F0604020102040306" pitchFamily="34" charset="0"/>
              </a:rPr>
              <a:t>Can I investigate where the best place to build a wind farm in school would be by testing my anemometer in various places?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549" y="515155"/>
            <a:ext cx="108955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u="sng" dirty="0" smtClean="0">
              <a:latin typeface="Candy Round BTN" panose="020F0604020102040306" pitchFamily="34" charset="0"/>
            </a:endParaRPr>
          </a:p>
          <a:p>
            <a:r>
              <a:rPr lang="en-GB" sz="2800" u="sng" dirty="0" smtClean="0">
                <a:latin typeface="Candy Round BTN" panose="020F0604020102040306" pitchFamily="34" charset="0"/>
              </a:rPr>
              <a:t>Method: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Candy Round BTN" panose="020F0604020102040306" pitchFamily="34" charset="0"/>
              </a:rPr>
              <a:t>Firstly, we took our wind measuring device (WMD) </a:t>
            </a:r>
            <a:r>
              <a:rPr lang="en-GB" sz="2800" dirty="0" smtClean="0">
                <a:latin typeface="Candy Round BTN" panose="020F0604020102040306" pitchFamily="34" charset="0"/>
              </a:rPr>
              <a:t>to ………………, </a:t>
            </a:r>
            <a:r>
              <a:rPr lang="en-GB" sz="2800" dirty="0" smtClean="0">
                <a:latin typeface="Candy Round BTN" panose="020F0604020102040306" pitchFamily="34" charset="0"/>
              </a:rPr>
              <a:t>where we tested the wind speed.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Candy Round BTN" panose="020F0604020102040306" pitchFamily="34" charset="0"/>
              </a:rPr>
              <a:t>Secondly, we held our WMD high in the air and………………………………………………………………….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Candy Round BTN" panose="020F0604020102040306" pitchFamily="34" charset="0"/>
              </a:rPr>
              <a:t>Next, …………………………………………………………………………………………………………………………………………………………….</a:t>
            </a:r>
          </a:p>
          <a:p>
            <a:pPr marL="514350" indent="-514350">
              <a:buAutoNum type="arabicPeriod"/>
            </a:pPr>
            <a:endParaRPr lang="en-GB" sz="2800" u="sng" dirty="0">
              <a:latin typeface="Candy Round BTN" panose="020F0604020102040306" pitchFamily="34" charset="0"/>
            </a:endParaRPr>
          </a:p>
          <a:p>
            <a:pPr marL="514350" indent="-514350">
              <a:buAutoNum type="arabicPeriod"/>
            </a:pPr>
            <a:endParaRPr lang="en-GB" sz="2800" u="sng" dirty="0" smtClean="0">
              <a:latin typeface="Candy Round BTN" panose="020F0604020102040306" pitchFamily="34" charset="0"/>
            </a:endParaRPr>
          </a:p>
          <a:p>
            <a:pPr marL="514350" indent="-514350">
              <a:buAutoNum type="arabicPeriod"/>
            </a:pPr>
            <a:endParaRPr lang="en-GB" sz="2800" u="sng" dirty="0">
              <a:latin typeface="Candy Round BTN" panose="020F0604020102040306" pitchFamily="34" charset="0"/>
            </a:endParaRPr>
          </a:p>
          <a:p>
            <a:r>
              <a:rPr lang="en-GB" sz="2800" u="sng" dirty="0" smtClean="0">
                <a:latin typeface="Candy Round BTN" panose="020F0604020102040306" pitchFamily="34" charset="0"/>
              </a:rPr>
              <a:t>Diagram:</a:t>
            </a:r>
          </a:p>
        </p:txBody>
      </p:sp>
    </p:spTree>
    <p:extLst>
      <p:ext uri="{BB962C8B-B14F-4D97-AF65-F5344CB8AC3E}">
        <p14:creationId xmlns:p14="http://schemas.microsoft.com/office/powerpoint/2010/main" val="4615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950" y="130815"/>
            <a:ext cx="112861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latin typeface="Candy Round BTN" panose="020F0604020102040306" pitchFamily="34" charset="0"/>
              </a:rPr>
              <a:t>Results:</a:t>
            </a:r>
          </a:p>
          <a:p>
            <a:endParaRPr lang="en-GB" sz="2800" u="sng" dirty="0">
              <a:latin typeface="Candy Round BTN" panose="020F0604020102040306" pitchFamily="34" charset="0"/>
            </a:endParaRPr>
          </a:p>
          <a:p>
            <a:endParaRPr lang="en-GB" sz="2800" u="sng" dirty="0" smtClean="0">
              <a:latin typeface="Candy Round BTN" panose="020F0604020102040306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92715"/>
              </p:ext>
            </p:extLst>
          </p:nvPr>
        </p:nvGraphicFramePr>
        <p:xfrm>
          <a:off x="394951" y="823312"/>
          <a:ext cx="4949781" cy="247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7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Rotations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5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5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5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535">
                <a:tc>
                  <a:txBody>
                    <a:bodyPr/>
                    <a:lstStyle/>
                    <a:p>
                      <a:r>
                        <a:rPr lang="en-GB" dirty="0" smtClean="0"/>
                        <a:t>School field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4950" y="3593206"/>
            <a:ext cx="113978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andy Round BTN" panose="020F0604020102040306" pitchFamily="34" charset="0"/>
              </a:rPr>
              <a:t>Conclusion:</a:t>
            </a:r>
          </a:p>
          <a:p>
            <a:r>
              <a:rPr lang="en-GB" sz="2400" dirty="0" smtClean="0">
                <a:latin typeface="Candy Round BTN" panose="020F0604020102040306" pitchFamily="34" charset="0"/>
              </a:rPr>
              <a:t>We found out that the windiest place was ………………………………………………………………………………… and my prediction was………………………………………………………………………………….. I think this was the case because 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GB" sz="2400" dirty="0">
              <a:latin typeface="Candy Round BTN" panose="020F0604020102040306" pitchFamily="34" charset="0"/>
            </a:endParaRPr>
          </a:p>
          <a:p>
            <a:r>
              <a:rPr lang="en-GB" sz="2400" dirty="0" smtClean="0">
                <a:latin typeface="Candy Round BTN" panose="020F0604020102040306" pitchFamily="34" charset="0"/>
              </a:rPr>
              <a:t>After conducting this experiment, I think the best place to build a wind turbine at school would be………………………………………………………………………………………….. </a:t>
            </a:r>
            <a:r>
              <a:rPr lang="en-GB" sz="2400" dirty="0">
                <a:latin typeface="Candy Round BTN" panose="020F0604020102040306" pitchFamily="34" charset="0"/>
              </a:rPr>
              <a:t>b</a:t>
            </a:r>
            <a:r>
              <a:rPr lang="en-GB" sz="2400" dirty="0" smtClean="0">
                <a:latin typeface="Candy Round BTN" panose="020F0604020102040306" pitchFamily="34" charset="0"/>
              </a:rPr>
              <a:t>ecause 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94950" y="2785541"/>
            <a:ext cx="5126636" cy="807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8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154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Candy Round BTN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Rogers</dc:creator>
  <cp:lastModifiedBy>Georgia Rogers</cp:lastModifiedBy>
  <cp:revision>9</cp:revision>
  <cp:lastPrinted>2017-06-22T11:17:33Z</cp:lastPrinted>
  <dcterms:created xsi:type="dcterms:W3CDTF">2017-06-22T11:07:01Z</dcterms:created>
  <dcterms:modified xsi:type="dcterms:W3CDTF">2019-05-13T13:07:27Z</dcterms:modified>
</cp:coreProperties>
</file>