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AB38-B80A-4989-94A5-95572E186D6C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F97F0-615E-4D26-BE3E-47E1337A7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877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AB38-B80A-4989-94A5-95572E186D6C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F97F0-615E-4D26-BE3E-47E1337A7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047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AB38-B80A-4989-94A5-95572E186D6C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F97F0-615E-4D26-BE3E-47E1337A7548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41353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AB38-B80A-4989-94A5-95572E186D6C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F97F0-615E-4D26-BE3E-47E1337A7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8470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AB38-B80A-4989-94A5-95572E186D6C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F97F0-615E-4D26-BE3E-47E1337A7548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55823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AB38-B80A-4989-94A5-95572E186D6C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F97F0-615E-4D26-BE3E-47E1337A7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13621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AB38-B80A-4989-94A5-95572E186D6C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F97F0-615E-4D26-BE3E-47E1337A7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3551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AB38-B80A-4989-94A5-95572E186D6C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F97F0-615E-4D26-BE3E-47E1337A7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673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AB38-B80A-4989-94A5-95572E186D6C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F97F0-615E-4D26-BE3E-47E1337A7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754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AB38-B80A-4989-94A5-95572E186D6C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F97F0-615E-4D26-BE3E-47E1337A7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278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AB38-B80A-4989-94A5-95572E186D6C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F97F0-615E-4D26-BE3E-47E1337A7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30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AB38-B80A-4989-94A5-95572E186D6C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F97F0-615E-4D26-BE3E-47E1337A7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727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AB38-B80A-4989-94A5-95572E186D6C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F97F0-615E-4D26-BE3E-47E1337A7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585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AB38-B80A-4989-94A5-95572E186D6C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F97F0-615E-4D26-BE3E-47E1337A7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094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AB38-B80A-4989-94A5-95572E186D6C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F97F0-615E-4D26-BE3E-47E1337A7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765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F97F0-615E-4D26-BE3E-47E1337A7548}" type="slidenum">
              <a:rPr lang="en-GB" smtClean="0"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5AB38-B80A-4989-94A5-95572E186D6C}" type="datetimeFigureOut">
              <a:rPr lang="en-GB" smtClean="0"/>
              <a:t>09/07/2020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6513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5AB38-B80A-4989-94A5-95572E186D6C}" type="datetimeFigureOut">
              <a:rPr lang="en-GB" smtClean="0"/>
              <a:t>09/07/2020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F3F97F0-615E-4D26-BE3E-47E1337A75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83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2866" y="342900"/>
            <a:ext cx="8500533" cy="2399836"/>
          </a:xfrm>
        </p:spPr>
        <p:txBody>
          <a:bodyPr/>
          <a:lstStyle/>
          <a:p>
            <a:r>
              <a:rPr lang="en-GB" dirty="0" smtClean="0"/>
              <a:t>What have you done during the Summer holidays?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2866" y="2742736"/>
            <a:ext cx="7766936" cy="2019764"/>
          </a:xfrm>
        </p:spPr>
        <p:txBody>
          <a:bodyPr>
            <a:noAutofit/>
          </a:bodyPr>
          <a:lstStyle/>
          <a:p>
            <a:pPr algn="l"/>
            <a:r>
              <a:rPr lang="en-GB" sz="2400" dirty="0" smtClean="0"/>
              <a:t>We would love to hear what you have been up to this Summer. Try to find a postcard of a place you may have visited (anywhere will do, even Worthing!) and write all about yourself. Then send it to your new teacher.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99093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to include in your postcard…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736666" cy="3880773"/>
          </a:xfrm>
        </p:spPr>
        <p:txBody>
          <a:bodyPr>
            <a:normAutofit/>
          </a:bodyPr>
          <a:lstStyle/>
          <a:p>
            <a:r>
              <a:rPr lang="en-GB" sz="2400" dirty="0" smtClean="0"/>
              <a:t>Where have you been during your Summer?</a:t>
            </a:r>
          </a:p>
          <a:p>
            <a:r>
              <a:rPr lang="en-GB" sz="2400" dirty="0" smtClean="0"/>
              <a:t>What activities have you done which you enjoyed?</a:t>
            </a:r>
          </a:p>
          <a:p>
            <a:r>
              <a:rPr lang="en-GB" sz="2400" dirty="0" smtClean="0"/>
              <a:t>Who have you spent time with?</a:t>
            </a:r>
          </a:p>
          <a:p>
            <a:r>
              <a:rPr lang="en-GB" sz="2400" dirty="0" smtClean="0"/>
              <a:t>Tell us about your family (who do you live with, what jobs do your parents have?)</a:t>
            </a:r>
          </a:p>
          <a:p>
            <a:r>
              <a:rPr lang="en-GB" sz="2400" dirty="0" smtClean="0"/>
              <a:t>What are you looking forward to in September?</a:t>
            </a:r>
          </a:p>
          <a:p>
            <a:r>
              <a:rPr lang="en-GB" sz="2400" dirty="0" smtClean="0"/>
              <a:t>Something interesting about yourself.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773287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Where to send your postcard…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76389"/>
            <a:ext cx="4809066" cy="2538411"/>
          </a:xfrm>
        </p:spPr>
        <p:txBody>
          <a:bodyPr/>
          <a:lstStyle/>
          <a:p>
            <a:r>
              <a:rPr lang="en-GB" dirty="0" smtClean="0"/>
              <a:t>Include your teacher’s name at the top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Miss Ford </a:t>
            </a:r>
            <a:r>
              <a:rPr lang="en-GB" b="1" i="1" dirty="0" smtClean="0"/>
              <a:t>(Holly class)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Mrs Harrocks </a:t>
            </a:r>
            <a:r>
              <a:rPr lang="en-GB" b="1" i="1" dirty="0" smtClean="0"/>
              <a:t>(Juniper class)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Mr Hodgkins </a:t>
            </a:r>
            <a:r>
              <a:rPr lang="en-GB" b="1" i="1" dirty="0" smtClean="0"/>
              <a:t>(Mulberry class)</a:t>
            </a:r>
          </a:p>
          <a:p>
            <a:pPr marL="0" indent="0">
              <a:buNone/>
            </a:pPr>
            <a:r>
              <a:rPr lang="en-GB" dirty="0" smtClean="0"/>
              <a:t>	Mr Mathew </a:t>
            </a:r>
            <a:r>
              <a:rPr lang="en-GB" b="1" i="1" dirty="0" smtClean="0"/>
              <a:t>(Chestnut class)</a:t>
            </a:r>
          </a:p>
          <a:p>
            <a:pPr marL="0" indent="0">
              <a:buNone/>
            </a:pPr>
            <a:r>
              <a:rPr lang="en-GB" dirty="0" smtClean="0"/>
              <a:t>	Mrs Williamson </a:t>
            </a:r>
            <a:r>
              <a:rPr lang="en-GB" b="1" i="1" dirty="0" smtClean="0"/>
              <a:t>(Lilac class)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77334" y="4114800"/>
            <a:ext cx="4809066" cy="253841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Underneath their name write the following: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	</a:t>
            </a:r>
            <a:r>
              <a:rPr lang="en-GB" b="1" dirty="0" smtClean="0"/>
              <a:t>Orchards Junior School</a:t>
            </a:r>
          </a:p>
          <a:p>
            <a:pPr marL="0" indent="0">
              <a:buNone/>
            </a:pPr>
            <a:r>
              <a:rPr lang="en-GB" b="1" dirty="0" smtClean="0"/>
              <a:t>	Nelson Road</a:t>
            </a:r>
          </a:p>
          <a:p>
            <a:pPr marL="0" indent="0">
              <a:buNone/>
            </a:pPr>
            <a:r>
              <a:rPr lang="en-GB" b="1" dirty="0"/>
              <a:t>	</a:t>
            </a:r>
            <a:r>
              <a:rPr lang="en-GB" b="1" dirty="0" smtClean="0"/>
              <a:t>Goring by sea</a:t>
            </a:r>
          </a:p>
          <a:p>
            <a:pPr marL="0" indent="0">
              <a:buNone/>
            </a:pPr>
            <a:r>
              <a:rPr lang="en-GB" b="1" dirty="0"/>
              <a:t>	</a:t>
            </a:r>
            <a:r>
              <a:rPr lang="en-GB" b="1" dirty="0" smtClean="0"/>
              <a:t>West Sussex</a:t>
            </a:r>
          </a:p>
          <a:p>
            <a:pPr marL="0" indent="0">
              <a:buNone/>
            </a:pPr>
            <a:r>
              <a:rPr lang="en-GB" b="1" dirty="0"/>
              <a:t>	</a:t>
            </a:r>
            <a:r>
              <a:rPr lang="en-GB" b="1" dirty="0" smtClean="0"/>
              <a:t>BN12 6EN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382934" y="2731294"/>
            <a:ext cx="4809066" cy="2538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/>
              <a:t>Mr Hodgkins</a:t>
            </a:r>
          </a:p>
          <a:p>
            <a:pPr marL="0" indent="0">
              <a:buNone/>
            </a:pPr>
            <a:r>
              <a:rPr lang="en-GB" dirty="0" smtClean="0"/>
              <a:t>Orchards Junior School</a:t>
            </a:r>
          </a:p>
          <a:p>
            <a:pPr marL="0" indent="0">
              <a:buNone/>
            </a:pPr>
            <a:r>
              <a:rPr lang="en-GB" dirty="0" smtClean="0"/>
              <a:t>Nelson Road</a:t>
            </a:r>
          </a:p>
          <a:p>
            <a:pPr marL="0" indent="0">
              <a:buNone/>
            </a:pPr>
            <a:r>
              <a:rPr lang="en-GB" dirty="0" smtClean="0"/>
              <a:t>Goring by sea</a:t>
            </a:r>
          </a:p>
          <a:p>
            <a:pPr marL="0" indent="0">
              <a:buNone/>
            </a:pPr>
            <a:r>
              <a:rPr lang="en-GB" dirty="0" smtClean="0"/>
              <a:t>West Sussex</a:t>
            </a:r>
          </a:p>
          <a:p>
            <a:pPr marL="0" indent="0">
              <a:buNone/>
            </a:pPr>
            <a:r>
              <a:rPr lang="en-GB" dirty="0" smtClean="0"/>
              <a:t>BN12 6EN</a:t>
            </a:r>
            <a:endParaRPr lang="en-GB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 rot="19744224">
            <a:off x="6500900" y="2070894"/>
            <a:ext cx="2401800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dirty="0" smtClean="0"/>
              <a:t>Example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537165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</TotalTime>
  <Words>156</Words>
  <Application>Microsoft Office PowerPoint</Application>
  <PresentationFormat>Widescreen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</vt:lpstr>
      <vt:lpstr>What have you done during the Summer holidays?</vt:lpstr>
      <vt:lpstr>What to include in your postcard…</vt:lpstr>
      <vt:lpstr>Where to send your postcard…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have you done during the Summer holidays?</dc:title>
  <dc:creator>Richard Hodgkins</dc:creator>
  <cp:lastModifiedBy>Richard Hodgkins</cp:lastModifiedBy>
  <cp:revision>2</cp:revision>
  <dcterms:created xsi:type="dcterms:W3CDTF">2020-07-09T13:21:29Z</dcterms:created>
  <dcterms:modified xsi:type="dcterms:W3CDTF">2020-07-09T13:31:54Z</dcterms:modified>
</cp:coreProperties>
</file>