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4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4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D3F1-00B1-4372-85A3-D02FE61974C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EA5B-DEB4-40DA-B3D5-74B47224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4207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u="sng" dirty="0" smtClean="0">
                <a:latin typeface="Candy Square BTN Striped" panose="020B0704010102040306" pitchFamily="34" charset="0"/>
              </a:rPr>
              <a:t>I can create different textures.</a:t>
            </a:r>
            <a:endParaRPr lang="en-GB" sz="5400" u="sng" dirty="0">
              <a:latin typeface="Candy Square BTN Striped" panose="020B0704010102040306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28898" y="-188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u="sng" dirty="0"/>
          </a:p>
        </p:txBody>
      </p:sp>
      <p:pic>
        <p:nvPicPr>
          <p:cNvPr id="1026" name="Picture 2" descr="http://www.playingbythebook.net/wp-content/uploads/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2" y="2696528"/>
            <a:ext cx="5068968" cy="33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5.picsearch.com/is?ifzCkhmURSiF0R0BPRlI-qlgdGHa2nAWm6SkaKg-K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2" y="170843"/>
            <a:ext cx="1136467" cy="14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labamaplants.com/Pinkopp/Catharanthus_roseus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" y="150274"/>
            <a:ext cx="2541814" cy="9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4.minted.com/2011/05/23/20/46/35/6b1f7f561bf42f3e6ddebfc66a95c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71" y="2547257"/>
            <a:ext cx="4130023" cy="3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1" y="702191"/>
            <a:ext cx="3796271" cy="283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4109" y="690996"/>
            <a:ext cx="3796271" cy="2835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6393" y="702687"/>
            <a:ext cx="3800185" cy="28384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9672" y="4156053"/>
            <a:ext cx="2363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3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CUT IT OUT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5680" y="3995678"/>
            <a:ext cx="499313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2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TRACE YOUR LEAF</a:t>
            </a:r>
          </a:p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REMEMBER TO LEAVE IT A BIT BIGGER THAN YOUR DRAWING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56052"/>
            <a:ext cx="3628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DRAW YOUR LEAF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15771" y="4112539"/>
            <a:ext cx="35356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6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 A DIFFERENT STRING TO MAKE THE VEINS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850" y="3995678"/>
            <a:ext cx="42858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5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KEEP GOING UNTIL YOU HAVE BEEN ALL THE WAY AROUND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2539"/>
            <a:ext cx="38218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4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 STRING AND GLUE TO MAKE THE EDGE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91" y="635051"/>
            <a:ext cx="3981293" cy="2973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9038" y="654084"/>
            <a:ext cx="3959503" cy="295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0421" y="623395"/>
            <a:ext cx="3994639" cy="29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21850" y="3995678"/>
            <a:ext cx="428583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8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PUT YOUR TISSUE LEAF ON TOP. USE GLUE TO STICK IT ALL DOWN!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2539"/>
            <a:ext cx="382185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7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KEEP GOING UNTIL YOU HAVE FINISHED ALL THE VEINS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09" y="648459"/>
            <a:ext cx="3943899" cy="2945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3482" y="656178"/>
            <a:ext cx="3923232" cy="29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2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Candy Square BTN Striped</vt:lpstr>
      <vt:lpstr>Office Theme</vt:lpstr>
      <vt:lpstr>I can create different textures.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different textures.</dc:title>
  <dc:creator>staff</dc:creator>
  <cp:lastModifiedBy>Georgia Rogers</cp:lastModifiedBy>
  <cp:revision>5</cp:revision>
  <dcterms:created xsi:type="dcterms:W3CDTF">2016-06-14T13:11:06Z</dcterms:created>
  <dcterms:modified xsi:type="dcterms:W3CDTF">2020-06-22T13:59:52Z</dcterms:modified>
</cp:coreProperties>
</file>