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7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9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8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7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72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9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07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3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6E552-CC9D-4005-8C7A-A2F4A764BC54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51A1-00DC-4478-AD6C-332324C02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85" y="836712"/>
            <a:ext cx="888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rgbClr val="00B050"/>
                </a:solidFill>
                <a:effectLst/>
              </a:rPr>
              <a:t>As tu des frères et des sœurs?</a:t>
            </a:r>
            <a:endParaRPr lang="fr-FR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C:\Documents and Settings\Staff\Local Settings\Temporary Internet Files\Content.IE5\CMW8O8MR\MP900422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341">
            <a:off x="617569" y="2061900"/>
            <a:ext cx="2543184" cy="169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Staff\Local Settings\Temporary Internet Files\Content.IE5\N1946RTM\MP9004008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496">
            <a:off x="6588224" y="2348880"/>
            <a:ext cx="1937698" cy="29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Staff\Local Settings\Temporary Internet Files\Content.IE5\CMW8O8MR\MP90026271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32" y="4725144"/>
            <a:ext cx="2476872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Staff\Local Settings\Temporary Internet Files\Content.IE5\WT3HG9KZ\MP9000496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79882"/>
            <a:ext cx="2363513" cy="15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Staff\Local Settings\Temporary Internet Files\Content.IE5\WT3HG9KZ\MP90040018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437112"/>
            <a:ext cx="2483768" cy="165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414513"/>
            <a:ext cx="9144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Do you have any brothers and sisters?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7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Staff\Local Settings\Temporary Internet Files\Content.IE5\CMW8O8MR\MP900422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" y="665146"/>
            <a:ext cx="3611362" cy="24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619421" y="548680"/>
            <a:ext cx="2232248" cy="864096"/>
          </a:xfrm>
          <a:prstGeom prst="wedgeRoundRectCallout">
            <a:avLst>
              <a:gd name="adj1" fmla="val -95763"/>
              <a:gd name="adj2" fmla="val 6082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un frère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4" descr="C:\Documents and Settings\Staff\Local Settings\Temporary Internet Files\Content.IE5\CMW8O8MR\MP90026271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1" y="3789040"/>
            <a:ext cx="3611362" cy="24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355976" y="4398429"/>
            <a:ext cx="2495693" cy="786730"/>
          </a:xfrm>
          <a:prstGeom prst="wedgeRoundRectCallout">
            <a:avLst>
              <a:gd name="adj1" fmla="val -107637"/>
              <a:gd name="adj2" fmla="val 5666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sœur</a:t>
            </a:r>
            <a:r>
              <a:rPr lang="en-GB" sz="2800" dirty="0" smtClean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8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taff\Local Settings\Temporary Internet Files\Content.IE5\98MISTD9\MP9000496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657600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Documents and Settings\Staff\Local Settings\Temporary Internet Files\Content.IE5\WT3HG9KZ\MP90044352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705073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4572000" y="836712"/>
            <a:ext cx="4176464" cy="864096"/>
          </a:xfrm>
          <a:prstGeom prst="wedgeRoundRectCallout">
            <a:avLst>
              <a:gd name="adj1" fmla="val -95502"/>
              <a:gd name="adj2" fmla="val 671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un frère et </a:t>
            </a:r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sœur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67544" y="4005064"/>
            <a:ext cx="4176464" cy="864096"/>
          </a:xfrm>
          <a:prstGeom prst="wedgeRoundRectCallout">
            <a:avLst>
              <a:gd name="adj1" fmla="val 75220"/>
              <a:gd name="adj2" fmla="val 545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un frère et </a:t>
            </a:r>
            <a:r>
              <a:rPr lang="en-GB" sz="2800" dirty="0" err="1" smtClean="0">
                <a:solidFill>
                  <a:schemeClr val="tx1"/>
                </a:solidFill>
              </a:rPr>
              <a:t>une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sœur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9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Staff\Local Settings\Temporary Internet Files\Content.IE5\98MISTD9\MP900442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703561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:\Documents and Settings\Staff\Local Settings\Temporary Internet Files\Content.IE5\98MISTD9\MP9004425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3582"/>
            <a:ext cx="3563888" cy="23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051720" y="1003513"/>
            <a:ext cx="2623440" cy="864096"/>
          </a:xfrm>
          <a:prstGeom prst="wedgeRoundRectCallout">
            <a:avLst>
              <a:gd name="adj1" fmla="val 75220"/>
              <a:gd name="adj2" fmla="val 469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deux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sœurs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827560" y="4228344"/>
            <a:ext cx="2623440" cy="864096"/>
          </a:xfrm>
          <a:prstGeom prst="wedgeRoundRectCallout">
            <a:avLst>
              <a:gd name="adj1" fmla="val -86607"/>
              <a:gd name="adj2" fmla="val 3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</a:rPr>
              <a:t>J’ai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deux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frères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2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Orchards Community Middle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PPAPC02</dc:creator>
  <cp:lastModifiedBy>Kelsey Martin</cp:lastModifiedBy>
  <cp:revision>4</cp:revision>
  <dcterms:created xsi:type="dcterms:W3CDTF">2012-03-05T09:45:36Z</dcterms:created>
  <dcterms:modified xsi:type="dcterms:W3CDTF">2019-06-18T08:06:31Z</dcterms:modified>
</cp:coreProperties>
</file>