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3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1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4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5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91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0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79CE1-5C49-48BB-B9E4-7B932DD5E3B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3F9F-9D32-47A4-B538-A898BD823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4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titled Create a Detailed Character Profile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680" r="22186" b="6195"/>
          <a:stretch/>
        </p:blipFill>
        <p:spPr>
          <a:xfrm>
            <a:off x="2565837" y="324764"/>
            <a:ext cx="6956535" cy="597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9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Martin</dc:creator>
  <cp:lastModifiedBy>Kelsey Martin</cp:lastModifiedBy>
  <cp:revision>1</cp:revision>
  <dcterms:created xsi:type="dcterms:W3CDTF">2020-06-15T12:20:44Z</dcterms:created>
  <dcterms:modified xsi:type="dcterms:W3CDTF">2020-06-15T12:21:12Z</dcterms:modified>
</cp:coreProperties>
</file>