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C25A-08F5-424B-A236-26315422E7F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3AA5-59F2-4D9C-896E-61E23EC6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60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C25A-08F5-424B-A236-26315422E7F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3AA5-59F2-4D9C-896E-61E23EC6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7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C25A-08F5-424B-A236-26315422E7F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3AA5-59F2-4D9C-896E-61E23EC6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5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C25A-08F5-424B-A236-26315422E7F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3AA5-59F2-4D9C-896E-61E23EC6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19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C25A-08F5-424B-A236-26315422E7F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3AA5-59F2-4D9C-896E-61E23EC6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71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C25A-08F5-424B-A236-26315422E7F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3AA5-59F2-4D9C-896E-61E23EC6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89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C25A-08F5-424B-A236-26315422E7F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3AA5-59F2-4D9C-896E-61E23EC6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8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C25A-08F5-424B-A236-26315422E7F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3AA5-59F2-4D9C-896E-61E23EC6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4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C25A-08F5-424B-A236-26315422E7F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3AA5-59F2-4D9C-896E-61E23EC6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68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C25A-08F5-424B-A236-26315422E7F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3AA5-59F2-4D9C-896E-61E23EC6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16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C25A-08F5-424B-A236-26315422E7F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3AA5-59F2-4D9C-896E-61E23EC6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7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4C25A-08F5-424B-A236-26315422E7F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13AA5-59F2-4D9C-896E-61E23EC6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01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0010" y="190005"/>
            <a:ext cx="2446316" cy="313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86219" y="283336"/>
            <a:ext cx="2228045" cy="2923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192482" y="190005"/>
            <a:ext cx="2446316" cy="313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298691" y="283336"/>
            <a:ext cx="2228045" cy="2923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004954" y="190005"/>
            <a:ext cx="2446316" cy="313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111163" y="283336"/>
            <a:ext cx="2228045" cy="2923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817426" y="190005"/>
            <a:ext cx="2446316" cy="313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923635" y="283336"/>
            <a:ext cx="2228045" cy="2923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80010" y="3560618"/>
            <a:ext cx="2446316" cy="313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86219" y="3653949"/>
            <a:ext cx="2228045" cy="2923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192482" y="3560618"/>
            <a:ext cx="2446316" cy="313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298691" y="3653949"/>
            <a:ext cx="2228045" cy="2923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004954" y="3560618"/>
            <a:ext cx="2446316" cy="313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111163" y="3653949"/>
            <a:ext cx="2228045" cy="2923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8817426" y="3560618"/>
            <a:ext cx="2446316" cy="313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923635" y="3653949"/>
            <a:ext cx="2228045" cy="2923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Tom Hall</cp:lastModifiedBy>
  <cp:revision>2</cp:revision>
  <dcterms:created xsi:type="dcterms:W3CDTF">2015-06-22T14:50:47Z</dcterms:created>
  <dcterms:modified xsi:type="dcterms:W3CDTF">2019-07-08T07:09:18Z</dcterms:modified>
</cp:coreProperties>
</file>