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AF62A-C4D4-4610-AA88-FE272149A1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78317-AE39-49B9-A92B-B118F643D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3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71AAB-E75F-4038-BD26-861AC839C18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6134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3E3748-F507-458A-BF0D-BBA07472563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998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947A73-9162-4FAB-8183-CB1B6A90AEC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4556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96255D-8EF0-43D3-92E7-998162C7166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9808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DFB57F-5A6E-43A0-A50A-D4F5189B959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820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45B8D7-A38E-4E73-8D81-4642FB8D667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8853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2C211B-BD0E-462A-A439-908BF115159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3087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63E3BE-5636-4385-B01F-8C28F085859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8675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2B1FA-5BC9-4B14-BEE6-24A4BACF316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8976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9F6A1D-16F1-4449-8BF0-F8AE99680B8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797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49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5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7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18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5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7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3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93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6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1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BA2A-8798-4931-A6BB-A137B255511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14CB-A4BB-4888-8567-353E4858A6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23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49903" y="2370305"/>
            <a:ext cx="6162756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9600" b="1" i="0" u="sng" strike="noStrike" cap="none" normalizeH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9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BISCUITS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Cooking club chef kitchenware icons vector pos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" b="9697"/>
          <a:stretch/>
        </p:blipFill>
        <p:spPr bwMode="auto">
          <a:xfrm>
            <a:off x="484554" y="299981"/>
            <a:ext cx="4820539" cy="458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889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403227" y="347164"/>
            <a:ext cx="73453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 </a:t>
            </a:r>
            <a:r>
              <a:rPr lang="en-US" altLang="en-US" sz="2400" dirty="0"/>
              <a:t>7. Place on the greased baking tray and bake for 10 minutes, until golden brown.  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948" y="1374104"/>
            <a:ext cx="7306263" cy="472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7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620713" y="354330"/>
            <a:ext cx="577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7. After baking, place on a cooking rack.  </a:t>
            </a:r>
          </a:p>
        </p:txBody>
      </p:sp>
      <p:pic>
        <p:nvPicPr>
          <p:cNvPr id="23555" name="Picture 5" descr="DCP_45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423" y="967410"/>
            <a:ext cx="5678759" cy="451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919617" y="5480145"/>
            <a:ext cx="87137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Handy Hints</a:t>
            </a:r>
            <a:endParaRPr lang="en-US" altLang="en-US" dirty="0"/>
          </a:p>
          <a:p>
            <a:pPr eaLnBrk="1" hangingPunct="1">
              <a:buFontTx/>
              <a:buChar char="•"/>
            </a:pPr>
            <a:r>
              <a:rPr lang="en-US" altLang="en-US" dirty="0"/>
              <a:t> Do not crowd the biscuits on the baking tray, as they may spread while in the oven. </a:t>
            </a:r>
          </a:p>
          <a:p>
            <a:pPr eaLnBrk="1" hangingPunct="1">
              <a:buFontTx/>
              <a:buChar char="•"/>
            </a:pPr>
            <a:r>
              <a:rPr lang="en-US" altLang="en-US" dirty="0"/>
              <a:t> Try adding optional ingredients after the flour, for example 25g dried apricots, 25g cherries or 25g choc-chips.</a:t>
            </a:r>
          </a:p>
        </p:txBody>
      </p:sp>
    </p:spTree>
    <p:extLst>
      <p:ext uri="{BB962C8B-B14F-4D97-AF65-F5344CB8AC3E}">
        <p14:creationId xmlns:p14="http://schemas.microsoft.com/office/powerpoint/2010/main" val="34853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823" y="749890"/>
            <a:ext cx="7491366" cy="542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4009" y="4412"/>
            <a:ext cx="49688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400" b="1" dirty="0" smtClean="0">
                <a:latin typeface="Blippo Light SF" pitchFamily="2" charset="0"/>
              </a:rPr>
              <a:t>Ingredients:</a:t>
            </a:r>
            <a:endParaRPr lang="en-GB" altLang="en-US" sz="4400" b="1" dirty="0">
              <a:latin typeface="Blippo Light SF" pitchFamily="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9817" y="4228827"/>
            <a:ext cx="4676502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dirty="0"/>
              <a:t>50g margarine </a:t>
            </a:r>
            <a:br>
              <a:rPr lang="en-US" altLang="en-US" sz="3600" dirty="0"/>
            </a:br>
            <a:r>
              <a:rPr lang="en-US" altLang="en-US" sz="3600" dirty="0"/>
              <a:t>75g granulated sugar </a:t>
            </a:r>
            <a:br>
              <a:rPr lang="en-US" altLang="en-US" sz="3600" dirty="0"/>
            </a:br>
            <a:r>
              <a:rPr lang="en-US" altLang="en-US" sz="3600" dirty="0"/>
              <a:t>1 small egg yolk </a:t>
            </a:r>
            <a:br>
              <a:rPr lang="en-US" altLang="en-US" sz="3600" dirty="0"/>
            </a:br>
            <a:r>
              <a:rPr lang="en-US" altLang="en-US" sz="3600" dirty="0"/>
              <a:t>100g plain flour  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25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498658" y="103638"/>
            <a:ext cx="49688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800" b="1" dirty="0" smtClean="0">
                <a:latin typeface="Blippo Light SF" pitchFamily="2" charset="0"/>
              </a:rPr>
              <a:t>Equipment:</a:t>
            </a:r>
            <a:endParaRPr lang="en-GB" altLang="en-US" sz="4800" b="1" dirty="0">
              <a:latin typeface="Blippo Light SF" pitchFamily="2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58813" y="951767"/>
            <a:ext cx="1040542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/>
              <a:t>Mixing bowl, sieve, wooden spoon, baking tray, </a:t>
            </a:r>
            <a:r>
              <a:rPr lang="en-US" altLang="en-US" sz="3200" dirty="0" smtClean="0"/>
              <a:t>sieve, </a:t>
            </a:r>
            <a:r>
              <a:rPr lang="en-US" altLang="en-US" sz="3200" dirty="0"/>
              <a:t>weighing scales, fork and cooling rack.</a:t>
            </a:r>
          </a:p>
        </p:txBody>
      </p:sp>
      <p:pic>
        <p:nvPicPr>
          <p:cNvPr id="7172" name="Picture 6" descr="weighing_sc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1916114"/>
            <a:ext cx="2555875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wooden_sp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1" y="6165851"/>
            <a:ext cx="223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baking_tr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060575"/>
            <a:ext cx="4068763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9" descr="cooling_r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4797425"/>
            <a:ext cx="3240087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0" descr="for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350" y="1844676"/>
            <a:ext cx="319088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1" descr="mixing_bow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724401"/>
            <a:ext cx="226695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2" descr="siev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4564064"/>
            <a:ext cx="3168650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2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19289" y="549275"/>
            <a:ext cx="49688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400" b="1" dirty="0">
                <a:latin typeface="Blippo Light SF" pitchFamily="2" charset="0"/>
              </a:rPr>
              <a:t>Method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19289" y="1268413"/>
            <a:ext cx="856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1. Preheat oven to 180ºC, gas mark 4. Grease a baking tray.</a:t>
            </a:r>
            <a:r>
              <a:rPr lang="en-US" altLang="en-US" sz="2000" dirty="0"/>
              <a:t>  </a:t>
            </a:r>
            <a:r>
              <a:rPr lang="en-US" altLang="en-US" dirty="0"/>
              <a:t> </a:t>
            </a:r>
          </a:p>
        </p:txBody>
      </p:sp>
      <p:pic>
        <p:nvPicPr>
          <p:cNvPr id="9220" name="Picture 5" descr="DCP_4482"/>
          <p:cNvPicPr>
            <a:picLocks noChangeAspect="1" noChangeArrowheads="1"/>
          </p:cNvPicPr>
          <p:nvPr/>
        </p:nvPicPr>
        <p:blipFill>
          <a:blip r:embed="rId3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060575"/>
            <a:ext cx="5688013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5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894261" y="543833"/>
            <a:ext cx="81359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2. Beat the margarine and sugar in a bowl with a wooden spoon until creamy. </a:t>
            </a:r>
          </a:p>
        </p:txBody>
      </p:sp>
      <p:pic>
        <p:nvPicPr>
          <p:cNvPr id="11267" name="Picture 6" descr="DCP_44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031" y="1538386"/>
            <a:ext cx="6054906" cy="453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74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50571" y="476974"/>
            <a:ext cx="590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3.  Add the egg, a little at a time. 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321" y="1347999"/>
            <a:ext cx="7168742" cy="478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704443" y="503919"/>
            <a:ext cx="426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 </a:t>
            </a:r>
            <a:r>
              <a:rPr lang="en-US" altLang="en-US" sz="2400" dirty="0"/>
              <a:t>4. Sift the flour into the bowl.  </a:t>
            </a:r>
          </a:p>
        </p:txBody>
      </p:sp>
      <p:pic>
        <p:nvPicPr>
          <p:cNvPr id="15363" name="Picture 5" descr="DCP_4498"/>
          <p:cNvPicPr>
            <a:picLocks noChangeAspect="1" noChangeArrowheads="1"/>
          </p:cNvPicPr>
          <p:nvPr/>
        </p:nvPicPr>
        <p:blipFill>
          <a:blip r:embed="rId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72" y="1164573"/>
            <a:ext cx="6862127" cy="489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0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52192" y="437788"/>
            <a:ext cx="4021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 </a:t>
            </a:r>
            <a:r>
              <a:rPr lang="en-US" altLang="en-US" sz="2400" dirty="0"/>
              <a:t>5. Mix well to a firm dough. </a:t>
            </a:r>
            <a:r>
              <a:rPr lang="en-US" altLang="en-US" dirty="0"/>
              <a:t> 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31" y="1191164"/>
            <a:ext cx="7692026" cy="537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6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580710" y="367120"/>
            <a:ext cx="3398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 </a:t>
            </a:r>
            <a:r>
              <a:rPr lang="en-US" altLang="en-US" sz="2400" dirty="0"/>
              <a:t>6. Shape into biscuits.  </a:t>
            </a:r>
          </a:p>
        </p:txBody>
      </p:sp>
      <p:pic>
        <p:nvPicPr>
          <p:cNvPr id="19459" name="Picture 6" descr="DCP_4500"/>
          <p:cNvPicPr>
            <a:picLocks noChangeAspect="1" noChangeArrowheads="1"/>
          </p:cNvPicPr>
          <p:nvPr/>
        </p:nvPicPr>
        <p:blipFill>
          <a:blip r:embed="rId3">
            <a:lum bright="12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11" y="1052220"/>
            <a:ext cx="7816485" cy="516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0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Widescreen</PresentationFormat>
  <Paragraphs>28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Blippo Light SF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Martin</dc:creator>
  <cp:lastModifiedBy>Kelsey Martin</cp:lastModifiedBy>
  <cp:revision>2</cp:revision>
  <dcterms:created xsi:type="dcterms:W3CDTF">2020-06-16T08:33:01Z</dcterms:created>
  <dcterms:modified xsi:type="dcterms:W3CDTF">2020-06-16T08:37:05Z</dcterms:modified>
</cp:coreProperties>
</file>