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9" r:id="rId2"/>
    <p:sldId id="292" r:id="rId3"/>
    <p:sldId id="288" r:id="rId4"/>
    <p:sldId id="287" r:id="rId5"/>
    <p:sldId id="284" r:id="rId6"/>
    <p:sldId id="285" r:id="rId7"/>
    <p:sldId id="286" r:id="rId8"/>
    <p:sldId id="290" r:id="rId9"/>
    <p:sldId id="293" r:id="rId10"/>
  </p:sldIdLst>
  <p:sldSz cx="9906000" cy="6858000" type="A4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ahra Ghazi" initials="TG" lastIdx="2" clrIdx="0"/>
  <p:cmAuthor id="1" name="natalie.curtis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B7D"/>
    <a:srgbClr val="48C2C7"/>
    <a:srgbClr val="4B40B0"/>
    <a:srgbClr val="F39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6947" autoAdjust="0"/>
  </p:normalViewPr>
  <p:slideViewPr>
    <p:cSldViewPr snapToGrid="0">
      <p:cViewPr varScale="1">
        <p:scale>
          <a:sx n="67" d="100"/>
          <a:sy n="67" d="100"/>
        </p:scale>
        <p:origin x="34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7392-F54A-4CFF-B36A-6B31E688419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82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D169-C0EE-4146-A9D5-EE9D54714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8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0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0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Photographer's Credit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Mahmud /MAP/ActionAid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1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Shumona with 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Grandmother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Photographer's Credit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Mahmud /MAP/ActionAid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1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Photographer's Credit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Mahmud /MAP/ActionAid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4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Photographer's Credit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Mahmud /MAP/ActionAid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7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Photographer's Credit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Mahmud /MAP/ActionAid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6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Photographer's Credit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Mahmud /MAP/ActionAid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6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D169-C0EE-4146-A9D5-EE9D547143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0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897" y="4276311"/>
            <a:ext cx="8509530" cy="4308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Presenter’s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897" y="2255654"/>
            <a:ext cx="8509530" cy="1538883"/>
          </a:xfrm>
        </p:spPr>
        <p:txBody>
          <a:bodyPr anchor="b" anchorCtr="0"/>
          <a:lstStyle>
            <a:lvl1pPr>
              <a:defRPr sz="5000">
                <a:solidFill>
                  <a:srgbClr val="EE3124"/>
                </a:solidFill>
                <a:latin typeface="American Typewriter"/>
                <a:cs typeface="American Typewriter"/>
              </a:defRPr>
            </a:lvl1pPr>
          </a:lstStyle>
          <a:p>
            <a:r>
              <a:rPr lang="en-US" dirty="0" smtClean="0"/>
              <a:t>PowerPoint Presentation</a:t>
            </a:r>
            <a:br>
              <a:rPr lang="en-US" dirty="0" smtClean="0"/>
            </a:br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46895" y="6163649"/>
            <a:ext cx="326161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>
                <a:latin typeface="American Typewriter"/>
                <a:cs typeface="American Typewriter"/>
              </a:defRPr>
            </a:lvl1pPr>
          </a:lstStyle>
          <a:p>
            <a:pPr defTabSz="457200"/>
            <a:fld id="{9C4445D9-62B9-1243-9E50-F261F3000868}" type="datetime2">
              <a:rPr lang="en-GB" smtClean="0">
                <a:solidFill>
                  <a:srgbClr val="000000"/>
                </a:solidFill>
              </a:rPr>
              <a:pPr defTabSz="457200"/>
              <a:t>Thursday, 04 July 2019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6" y="1"/>
            <a:ext cx="3135538" cy="22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290504"/>
            <a:ext cx="9906000" cy="2769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-233796" y="4086920"/>
            <a:ext cx="4885533" cy="2286897"/>
          </a:xfrm>
          <a:prstGeom prst="roundRect">
            <a:avLst>
              <a:gd name="adj" fmla="val 4909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8053" y="6513734"/>
            <a:ext cx="8451056" cy="161583"/>
          </a:xfrm>
        </p:spPr>
        <p:txBody>
          <a:bodyPr anchor="ctr" anchorCtr="0"/>
          <a:lstStyle>
            <a:lvl1pPr marL="0" indent="0" algn="r">
              <a:buNone/>
              <a:defRPr sz="1050" b="0">
                <a:solidFill>
                  <a:srgbClr val="000000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Image credit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557577" y="4241304"/>
            <a:ext cx="3723351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chemeClr val="tx2"/>
                </a:solidFill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1"/>
            <a:ext cx="1834251" cy="130493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465788"/>
            <a:ext cx="8812214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4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2 T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546894" y="2531780"/>
            <a:ext cx="4132660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1"/>
            <a:ext cx="1834251" cy="130493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6386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41510" y="6513734"/>
            <a:ext cx="4217599" cy="161583"/>
          </a:xfrm>
        </p:spPr>
        <p:txBody>
          <a:bodyPr anchor="ctr" anchorCtr="0"/>
          <a:lstStyle>
            <a:lvl1pPr marL="0" indent="0" algn="r">
              <a:buNone/>
              <a:defRPr sz="1050" b="0">
                <a:solidFill>
                  <a:srgbClr val="000000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Image credit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4721" y="4338255"/>
            <a:ext cx="4404386" cy="2769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Txt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46894" y="1606384"/>
            <a:ext cx="4132660" cy="1154162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rgbClr val="FFFFFF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546894" y="2531780"/>
            <a:ext cx="4132660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ctionaid_Logo_White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4"/>
            <a:ext cx="1834251" cy="1304935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41510" y="6513734"/>
            <a:ext cx="4217599" cy="161583"/>
          </a:xfrm>
        </p:spPr>
        <p:txBody>
          <a:bodyPr anchor="ctr" anchorCtr="0"/>
          <a:lstStyle>
            <a:lvl1pPr marL="0" indent="0" algn="r">
              <a:buNone/>
              <a:defRPr sz="1050" b="0">
                <a:solidFill>
                  <a:srgbClr val="000000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Image credit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4721" y="4338255"/>
            <a:ext cx="4404386" cy="2769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6" y="1"/>
            <a:ext cx="3135538" cy="223070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48683" y="2579691"/>
            <a:ext cx="881042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 cap="all">
                <a:solidFill>
                  <a:srgbClr val="EE3124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01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2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48683" y="2579691"/>
            <a:ext cx="881042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 cap="all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4" name="Picture 3" descr="Actionaid_Logo_White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6" y="1"/>
            <a:ext cx="3135538" cy="22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 2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onaid_Logo_White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6" y="1"/>
            <a:ext cx="3135538" cy="22307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897" y="4276311"/>
            <a:ext cx="8509530" cy="4308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merican Typewriter"/>
                <a:cs typeface="American Typewri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Presenter’s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897" y="2255654"/>
            <a:ext cx="8509530" cy="1538883"/>
          </a:xfrm>
        </p:spPr>
        <p:txBody>
          <a:bodyPr anchor="b" anchorCtr="0"/>
          <a:lstStyle>
            <a:lvl1pPr>
              <a:defRPr sz="5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r>
              <a:rPr lang="en-US" dirty="0" smtClean="0"/>
              <a:t>PowerPoint Presentation</a:t>
            </a:r>
            <a:br>
              <a:rPr lang="en-US" dirty="0" smtClean="0"/>
            </a:br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46895" y="6163649"/>
            <a:ext cx="326161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pPr defTabSz="457200"/>
            <a:fld id="{9C4445D9-62B9-1243-9E50-F261F3000868}" type="datetime2">
              <a:rPr lang="en-GB" smtClean="0">
                <a:solidFill>
                  <a:prstClr val="white"/>
                </a:solidFill>
              </a:rPr>
              <a:pPr defTabSz="457200"/>
              <a:t>Thursday, 04 July 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94" y="2501246"/>
            <a:ext cx="4136025" cy="116570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600" cap="all">
                <a:solidFill>
                  <a:srgbClr val="FF0000"/>
                </a:solidFill>
                <a:latin typeface="American Typewriter"/>
                <a:cs typeface="American Typewriter"/>
              </a:defRPr>
            </a:lvl1pPr>
            <a:lvl2pPr marL="0" indent="0" algn="l">
              <a:spcBef>
                <a:spcPts val="600"/>
              </a:spcBef>
              <a:buFontTx/>
              <a:buNone/>
              <a:defRPr sz="1800" cap="all">
                <a:latin typeface="American Typewriter"/>
                <a:cs typeface="American Typewriter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226449" y="2532778"/>
            <a:ext cx="4132658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548683" y="1605492"/>
            <a:ext cx="881042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rgbClr val="EE3124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1"/>
            <a:ext cx="1834251" cy="13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-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6386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46897" y="2531781"/>
            <a:ext cx="5809456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775639" y="4606279"/>
            <a:ext cx="3350749" cy="1778993"/>
          </a:xfrm>
          <a:prstGeom prst="roundRect">
            <a:avLst>
              <a:gd name="adj" fmla="val 782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32359" y="4770783"/>
            <a:ext cx="2604651" cy="276999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21" name="Picture 20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1"/>
            <a:ext cx="1834251" cy="13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2 Title + Sub-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6386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46897" y="2531781"/>
            <a:ext cx="5809456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20" descr="Actionai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1"/>
            <a:ext cx="1834251" cy="13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2 Title + Sub-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6386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46897" y="2531781"/>
            <a:ext cx="5809456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8" y="492444"/>
            <a:ext cx="1432980" cy="3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Title + Sub-Head &amp;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5492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bg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46897" y="2530886"/>
            <a:ext cx="5809456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FFFFFF"/>
                </a:solidFill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FFFFFF"/>
                </a:solidFill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775639" y="4606279"/>
            <a:ext cx="3350749" cy="1778993"/>
          </a:xfrm>
          <a:prstGeom prst="roundRect">
            <a:avLst>
              <a:gd name="adj" fmla="val 782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032359" y="4770783"/>
            <a:ext cx="2604651" cy="276999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  <a:latin typeface="American Typewriter"/>
                <a:cs typeface="American Typewrite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9" name="Picture 8" descr="Actionaid_Logo_White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4"/>
            <a:ext cx="1834251" cy="13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4 Title + Sub-Head &amp;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5492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bg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46897" y="2530886"/>
            <a:ext cx="5809456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FFFFFF"/>
                </a:solidFill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FFFFFF"/>
                </a:solidFill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Actionaid_Logo_White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4"/>
            <a:ext cx="1834251" cy="13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4 Title + Sub-Head &amp;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895" y="1605492"/>
            <a:ext cx="8812214" cy="769441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600">
                <a:solidFill>
                  <a:schemeClr val="bg2"/>
                </a:solidFill>
                <a:latin typeface="American Typewriter"/>
                <a:cs typeface="American Typewriter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600">
                <a:latin typeface="American Typewriter"/>
                <a:cs typeface="American Typewriter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46897" y="2530886"/>
            <a:ext cx="5809456" cy="14619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FFFFFF"/>
                </a:solidFill>
                <a:latin typeface="American Typewriter"/>
                <a:cs typeface="American Typewriter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rgbClr val="FFFFFF"/>
                </a:solidFill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FFFFFF"/>
                </a:solidFill>
                <a:latin typeface="American Typewriter"/>
                <a:cs typeface="American Typewriter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4" y="425081"/>
            <a:ext cx="1583928" cy="3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219136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merican Typewriter"/>
          <a:ea typeface="+mj-ea"/>
          <a:cs typeface="American Typewrit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aid.org.uk/blog/schools/2015/11/03/how-climate-change-is-flooding-childrens-future?utm_source=direct&amp;utm_medium=resource_embed&amp;utm_campaign=schools_climatechange&amp;utm_term=6/11/2015" TargetMode="External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7" y="6044067"/>
            <a:ext cx="1696440" cy="398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2" y="1178388"/>
            <a:ext cx="3949011" cy="4955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44" y="328300"/>
            <a:ext cx="7106642" cy="90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6" y="1679762"/>
            <a:ext cx="55721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1" y="1484416"/>
            <a:ext cx="8727187" cy="4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95" y="4911546"/>
            <a:ext cx="5162074" cy="9395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0" y="320314"/>
            <a:ext cx="4384845" cy="705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3"/>
          <a:stretch/>
        </p:blipFill>
        <p:spPr>
          <a:xfrm>
            <a:off x="282486" y="5975319"/>
            <a:ext cx="5366587" cy="614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676371" y="5748298"/>
            <a:ext cx="2018805" cy="803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46" y="281719"/>
            <a:ext cx="4470423" cy="1283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479452" y="320314"/>
            <a:ext cx="2018805" cy="80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6166329" y="5105941"/>
            <a:ext cx="2018805" cy="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>
          <a:xfrm>
            <a:off x="-46514" y="0"/>
            <a:ext cx="9952513" cy="689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4" y="298267"/>
            <a:ext cx="3914775" cy="123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3281305"/>
            <a:ext cx="4325655" cy="149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718342" y="3709410"/>
            <a:ext cx="2018805" cy="803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6604272" y="432613"/>
            <a:ext cx="2018805" cy="803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4" y="5692049"/>
            <a:ext cx="4961294" cy="91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718341" y="5745459"/>
            <a:ext cx="2018805" cy="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-207" b="207"/>
          <a:stretch/>
        </p:blipFill>
        <p:spPr>
          <a:xfrm>
            <a:off x="0" y="-14200"/>
            <a:ext cx="9906000" cy="687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36" y="5300705"/>
            <a:ext cx="5130658" cy="924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79" y="3497787"/>
            <a:ext cx="4453279" cy="1059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79" y="509959"/>
            <a:ext cx="4423718" cy="94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79" y="2134580"/>
            <a:ext cx="5124060" cy="60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5747815" y="5361376"/>
            <a:ext cx="2018805" cy="80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5747815" y="2036705"/>
            <a:ext cx="2018805" cy="80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5747815" y="617247"/>
            <a:ext cx="2018805" cy="803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5747815" y="3626018"/>
            <a:ext cx="2018805" cy="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2"/>
          <a:stretch/>
        </p:blipFill>
        <p:spPr>
          <a:xfrm>
            <a:off x="-1" y="0"/>
            <a:ext cx="990600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4" y="3510911"/>
            <a:ext cx="5001523" cy="1225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2" y="874602"/>
            <a:ext cx="4110397" cy="1210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4" y="5277447"/>
            <a:ext cx="5480220" cy="935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" y="231860"/>
            <a:ext cx="5547876" cy="64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233019" y="5343757"/>
            <a:ext cx="2018805" cy="80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233023" y="3721919"/>
            <a:ext cx="2018805" cy="80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6766924" y="1071631"/>
            <a:ext cx="2018805" cy="80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276707" y="151579"/>
            <a:ext cx="2018805" cy="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"/>
          <a:stretch/>
        </p:blipFill>
        <p:spPr>
          <a:xfrm>
            <a:off x="0" y="1"/>
            <a:ext cx="9906000" cy="6941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5" y="201312"/>
            <a:ext cx="3133725" cy="160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2" y="5577854"/>
            <a:ext cx="4196536" cy="1205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77" y="201312"/>
            <a:ext cx="2967718" cy="1849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"/>
          <a:stretch/>
        </p:blipFill>
        <p:spPr>
          <a:xfrm>
            <a:off x="4513052" y="4500550"/>
            <a:ext cx="5172760" cy="84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927264" y="5778727"/>
            <a:ext cx="2018805" cy="80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5838636" y="4519245"/>
            <a:ext cx="2018805" cy="80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7336939" y="724383"/>
            <a:ext cx="2018805" cy="80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927264" y="724384"/>
            <a:ext cx="2018805" cy="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"/>
          <a:stretch/>
        </p:blipFill>
        <p:spPr>
          <a:xfrm>
            <a:off x="-2" y="-1"/>
            <a:ext cx="9906002" cy="693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" y="229957"/>
            <a:ext cx="4346918" cy="102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10" y="219464"/>
            <a:ext cx="5199710" cy="119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32" y="5716593"/>
            <a:ext cx="5079798" cy="89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3520507" y="5807160"/>
            <a:ext cx="2018805" cy="80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6120362" y="453313"/>
            <a:ext cx="2018805" cy="80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/>
          <a:stretch/>
        </p:blipFill>
        <p:spPr>
          <a:xfrm>
            <a:off x="1043018" y="341634"/>
            <a:ext cx="2018805" cy="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39" y="483220"/>
            <a:ext cx="4139807" cy="585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5" y="1401288"/>
            <a:ext cx="4656743" cy="473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62" y="142504"/>
            <a:ext cx="2678384" cy="950025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19" y="6375553"/>
            <a:ext cx="4054845" cy="42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3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rgbClr val="000000"/>
      </a:dk1>
      <a:lt1>
        <a:sysClr val="window" lastClr="FFFFFF"/>
      </a:lt1>
      <a:dk2>
        <a:srgbClr val="EE3124"/>
      </a:dk2>
      <a:lt2>
        <a:srgbClr val="FFFFFF"/>
      </a:lt2>
      <a:accent1>
        <a:srgbClr val="000000"/>
      </a:accent1>
      <a:accent2>
        <a:srgbClr val="FFFFFF"/>
      </a:accent2>
      <a:accent3>
        <a:srgbClr val="EE3124"/>
      </a:accent3>
      <a:accent4>
        <a:srgbClr val="FFFFFF"/>
      </a:accent4>
      <a:accent5>
        <a:srgbClr val="000000"/>
      </a:accent5>
      <a:accent6>
        <a:srgbClr val="EE3124"/>
      </a:accent6>
      <a:hlink>
        <a:srgbClr val="EE3124"/>
      </a:hlink>
      <a:folHlink>
        <a:srgbClr val="EE31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3088</TotalTime>
  <Words>43</Words>
  <Application>Microsoft Office PowerPoint</Application>
  <PresentationFormat>A4 Paper (210x297 mm)</PresentationFormat>
  <Paragraphs>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American Typewriter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ActionAid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Wardle</dc:creator>
  <cp:lastModifiedBy>Jo Dodson</cp:lastModifiedBy>
  <cp:revision>155</cp:revision>
  <cp:lastPrinted>2015-06-30T11:31:26Z</cp:lastPrinted>
  <dcterms:created xsi:type="dcterms:W3CDTF">2015-06-22T14:47:43Z</dcterms:created>
  <dcterms:modified xsi:type="dcterms:W3CDTF">2019-07-04T07:22:07Z</dcterms:modified>
</cp:coreProperties>
</file>