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27A1A-514D-46AE-A912-C7A23EA0F44D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E2925-7C9B-456E-9142-ADE40F3D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4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23E190-7A33-428B-9EF1-4AC6813AE9CB}" type="slidenum">
              <a:rPr lang="en-GB" smtClean="0">
                <a:solidFill>
                  <a:prstClr val="black"/>
                </a:solidFill>
              </a:rPr>
              <a:pPr eaLnBrk="1" hangingPunct="1"/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5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7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3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2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49E2-31D3-4754-9EFA-E2B79A1593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A562-E04E-4DBF-9035-A0B1EC82C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2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OlZlXn0KT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LqbVQxiFY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 smtClean="0"/>
              <a:t>Buddhism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6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TTYP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dirty="0"/>
              <a:t>Name at least 3 religious </a:t>
            </a:r>
            <a:r>
              <a:rPr lang="en-US" dirty="0" smtClean="0"/>
              <a:t>festivals (from any religion) that </a:t>
            </a:r>
            <a:r>
              <a:rPr lang="en-US" dirty="0"/>
              <a:t>you can think </a:t>
            </a:r>
            <a:r>
              <a:rPr lang="en-US" dirty="0" smtClean="0"/>
              <a:t>of.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7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Today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/>
              <a:t>are going to be learning about a Buddhist festival which is known as </a:t>
            </a:r>
            <a:r>
              <a:rPr lang="en-US" dirty="0" err="1"/>
              <a:t>Wesak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5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90032477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996952"/>
            <a:ext cx="18113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err="1" smtClean="0">
                <a:latin typeface="+mn-lt"/>
              </a:rPr>
              <a:t>Wesak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b="1" dirty="0" err="1" smtClean="0"/>
              <a:t>Wesak</a:t>
            </a:r>
            <a:r>
              <a:rPr lang="en-GB" dirty="0" smtClean="0"/>
              <a:t> is the most important of the Buddhist festivals and is celebrated on the full moon in May.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It celebrates the Buddha's birthday, and, for some Buddhists, also marks his enlightenment and death.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3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When is </a:t>
            </a:r>
            <a:r>
              <a:rPr lang="en-GB" sz="2800" b="1" dirty="0" err="1" smtClean="0"/>
              <a:t>Wesak</a:t>
            </a:r>
            <a:r>
              <a:rPr lang="en-GB" sz="2800" b="1" dirty="0" smtClean="0"/>
              <a:t> celebrated?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Wesak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is celebrated on the full moon in May.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130" y="3699802"/>
            <a:ext cx="3522270" cy="28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How do Buddhists celebrate </a:t>
            </a:r>
            <a:r>
              <a:rPr lang="en-GB" sz="2800" b="1" dirty="0" err="1" smtClean="0">
                <a:latin typeface="+mn-lt"/>
              </a:rPr>
              <a:t>Wesak</a:t>
            </a:r>
            <a:r>
              <a:rPr lang="en-GB" sz="2800" b="1" dirty="0" smtClean="0">
                <a:latin typeface="+mn-lt"/>
              </a:rPr>
              <a:t>?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Buddhists send each other greetings cards and decorate their homes and temples with lights.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202" y="4051495"/>
            <a:ext cx="3931197" cy="26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What else?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In many countries during the festival, Buddhists will visit their local temple for services and teaching. </a:t>
            </a:r>
          </a:p>
          <a:p>
            <a:pPr marL="0" indent="0" algn="ctr">
              <a:buNone/>
            </a:pP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Buddhists will give offerings to the monks of food, candles and flowers</a:t>
            </a: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878" y="4417254"/>
            <a:ext cx="3290522" cy="21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Chanting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0000"/>
                </a:solidFill>
              </a:rPr>
              <a:t>Chanting and praying are an important part of </a:t>
            </a:r>
            <a:r>
              <a:rPr lang="en-GB" dirty="0" err="1" smtClean="0">
                <a:solidFill>
                  <a:srgbClr val="000000"/>
                </a:solidFill>
              </a:rPr>
              <a:t>Wesak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https://www.youtube.com/watch?v=MOlZlXn0KT8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algn="ctr"/>
            <a:r>
              <a:rPr lang="en-GB" dirty="0" smtClean="0">
                <a:latin typeface="Calibri" pitchFamily="34" charset="0"/>
              </a:rPr>
              <a:t>Close your eyes</a:t>
            </a:r>
          </a:p>
          <a:p>
            <a:pPr algn="ctr"/>
            <a:r>
              <a:rPr lang="en-GB" dirty="0" smtClean="0">
                <a:latin typeface="Calibri" pitchFamily="34" charset="0"/>
              </a:rPr>
              <a:t>Think about how the chanting makes you feel?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Practices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Water is poured over the shoulders of the Buddha as a reminder to purify the mind from greed, hatred and ignorance.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4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Gifts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Gifts are taken to an altar to be offered to the Buddha statues. This shows respect and gratitude to the Buddha for his life and teachings. 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058" y="4352914"/>
            <a:ext cx="3465342" cy="23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Watch this clip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https://www.youtube.com/watch?v=pLqbVQxiFY0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Can you use what you have learnt about the </a:t>
            </a:r>
            <a:r>
              <a:rPr lang="en-GB" dirty="0" err="1" smtClean="0"/>
              <a:t>Wesak</a:t>
            </a:r>
            <a:r>
              <a:rPr lang="en-GB" dirty="0" smtClean="0"/>
              <a:t> festival to identify what is happening?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7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Remind your partner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have we learnt about Buddhism so far?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algn="ctr"/>
            <a:r>
              <a:rPr lang="en-GB" dirty="0" smtClean="0"/>
              <a:t>The life of Buddha</a:t>
            </a:r>
          </a:p>
          <a:p>
            <a:pPr algn="ctr"/>
            <a:r>
              <a:rPr lang="en-GB" dirty="0" smtClean="0"/>
              <a:t>The Eightfold path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4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Today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/>
              <a:t>are going to be learning about a celebration that is important to Buddhists.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8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Starter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is your </a:t>
            </a:r>
            <a:r>
              <a:rPr lang="en-GB" dirty="0" smtClean="0"/>
              <a:t>favourite celebration or time of the year and why it is your </a:t>
            </a:r>
            <a:r>
              <a:rPr lang="en-GB" dirty="0" smtClean="0"/>
              <a:t>favourite</a:t>
            </a:r>
            <a:r>
              <a:rPr lang="en-GB" dirty="0" smtClean="0"/>
              <a:t>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70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latin typeface="+mn-lt"/>
              </a:rPr>
              <a:t>LI: </a:t>
            </a:r>
            <a:r>
              <a:rPr lang="en-GB" sz="2800" b="1" dirty="0">
                <a:latin typeface="+mn-lt"/>
              </a:rPr>
              <a:t>To be able to investigate the significance of </a:t>
            </a:r>
            <a:r>
              <a:rPr lang="en-GB" sz="2800" b="1" dirty="0" err="1">
                <a:latin typeface="+mn-lt"/>
              </a:rPr>
              <a:t>Wesak</a:t>
            </a:r>
            <a:r>
              <a:rPr lang="en-GB" sz="2800" b="1" dirty="0">
                <a:latin typeface="+mn-lt"/>
              </a:rPr>
              <a:t> and explore ways Buddhists celebrate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Success criteria: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US" sz="3000" dirty="0"/>
              <a:t>I can explain what a festival is.</a:t>
            </a:r>
            <a:endParaRPr lang="en-GB" sz="3000" dirty="0"/>
          </a:p>
          <a:p>
            <a:pPr lvl="0"/>
            <a:r>
              <a:rPr lang="en-US" sz="3000" dirty="0"/>
              <a:t>I can understand why </a:t>
            </a:r>
            <a:r>
              <a:rPr lang="en-US" sz="3000" dirty="0" err="1"/>
              <a:t>Wesak</a:t>
            </a:r>
            <a:r>
              <a:rPr lang="en-US" sz="3000" dirty="0"/>
              <a:t> is an important Buddhist festival.</a:t>
            </a:r>
            <a:endParaRPr lang="en-GB" sz="3000" dirty="0"/>
          </a:p>
          <a:p>
            <a:pPr lvl="0"/>
            <a:r>
              <a:rPr lang="en-US" sz="3000" dirty="0"/>
              <a:t>I can explain how Buddhists celebrate </a:t>
            </a:r>
            <a:r>
              <a:rPr lang="en-US" sz="3000" dirty="0" err="1"/>
              <a:t>Wesak</a:t>
            </a:r>
            <a:r>
              <a:rPr lang="en-US" sz="3000" dirty="0"/>
              <a:t>.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4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TTYP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dirty="0"/>
              <a:t>What is a celebration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celebration </a:t>
            </a:r>
            <a:r>
              <a:rPr lang="en-US" dirty="0"/>
              <a:t>is a way of marking an important day or event.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Think about…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dirty="0" smtClean="0"/>
              <a:t>THREE events </a:t>
            </a:r>
            <a:r>
              <a:rPr lang="en-US" dirty="0"/>
              <a:t>that people usually </a:t>
            </a:r>
            <a:r>
              <a:rPr lang="en-US" dirty="0" smtClean="0"/>
              <a:t>celebrate.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8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TTYP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dirty="0" smtClean="0"/>
              <a:t>Think of </a:t>
            </a:r>
            <a:r>
              <a:rPr lang="en-US" dirty="0" smtClean="0"/>
              <a:t>THREE </a:t>
            </a:r>
            <a:r>
              <a:rPr lang="en-US" dirty="0"/>
              <a:t>words that describe the feelings </a:t>
            </a:r>
            <a:r>
              <a:rPr lang="en-US" dirty="0" smtClean="0"/>
              <a:t>usually associated </a:t>
            </a:r>
            <a:r>
              <a:rPr lang="en-US" dirty="0"/>
              <a:t>with special times and </a:t>
            </a:r>
            <a:r>
              <a:rPr lang="en-US" dirty="0" smtClean="0"/>
              <a:t>celebrations.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2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TTYP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is the difference between celebration and a festival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festival </a:t>
            </a:r>
            <a:r>
              <a:rPr lang="en-US" dirty="0"/>
              <a:t>is a day or period of celebration, typically for </a:t>
            </a:r>
            <a:r>
              <a:rPr lang="en-US" b="1" dirty="0"/>
              <a:t>religious</a:t>
            </a:r>
            <a:r>
              <a:rPr lang="en-US" dirty="0"/>
              <a:t> reasons.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424</Words>
  <Application>Microsoft Office PowerPoint</Application>
  <PresentationFormat>Widescreen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Buddhism</vt:lpstr>
      <vt:lpstr>Remind your partner</vt:lpstr>
      <vt:lpstr>Today</vt:lpstr>
      <vt:lpstr>Starter</vt:lpstr>
      <vt:lpstr>LI: To be able to investigate the significance of Wesak and explore ways Buddhists celebrate it.</vt:lpstr>
      <vt:lpstr>TTYP</vt:lpstr>
      <vt:lpstr>Think about…</vt:lpstr>
      <vt:lpstr>TTYP</vt:lpstr>
      <vt:lpstr>TTYP</vt:lpstr>
      <vt:lpstr>TTYP</vt:lpstr>
      <vt:lpstr>Today</vt:lpstr>
      <vt:lpstr>Wesak</vt:lpstr>
      <vt:lpstr>When is Wesak celebrated?</vt:lpstr>
      <vt:lpstr>How do Buddhists celebrate Wesak?</vt:lpstr>
      <vt:lpstr>What else?</vt:lpstr>
      <vt:lpstr>Chanting</vt:lpstr>
      <vt:lpstr>Practices</vt:lpstr>
      <vt:lpstr>Gifts</vt:lpstr>
      <vt:lpstr>Watch this clip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Bianca Mitchell</dc:creator>
  <cp:lastModifiedBy>Brittany Allcock</cp:lastModifiedBy>
  <cp:revision>3</cp:revision>
  <dcterms:created xsi:type="dcterms:W3CDTF">2016-02-20T16:16:13Z</dcterms:created>
  <dcterms:modified xsi:type="dcterms:W3CDTF">2020-06-18T13:36:29Z</dcterms:modified>
</cp:coreProperties>
</file>