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8" r:id="rId2"/>
    <p:sldId id="259" r:id="rId3"/>
    <p:sldId id="260" r:id="rId4"/>
    <p:sldId id="257" r:id="rId5"/>
    <p:sldId id="261" r:id="rId6"/>
    <p:sldId id="262" r:id="rId7"/>
    <p:sldId id="263" r:id="rId8"/>
    <p:sldId id="276" r:id="rId9"/>
    <p:sldId id="277" r:id="rId10"/>
    <p:sldId id="278" r:id="rId11"/>
    <p:sldId id="279" r:id="rId12"/>
    <p:sldId id="28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8B996-45A9-4131-B591-3E4AA7841132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10637-D940-4742-B043-3DA64CBAE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529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42EC61-961E-48D2-B575-8B233CB5D66F}" type="slidenum">
              <a:rPr lang="en-GB">
                <a:solidFill>
                  <a:srgbClr val="000000"/>
                </a:solidFill>
              </a:rPr>
              <a:pPr eaLnBrk="1" hangingPunct="1"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4925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B911847-B2EC-4C28-B8A0-656008D36E56}" type="slidenum">
              <a:rPr lang="en-GB">
                <a:solidFill>
                  <a:srgbClr val="000000"/>
                </a:solidFill>
              </a:rPr>
              <a:pPr eaLnBrk="1" hangingPunct="1"/>
              <a:t>10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95325"/>
            <a:ext cx="6092825" cy="3427413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1552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8632B79-DA41-43E2-8E47-65F338415FC8}" type="slidenum">
              <a:rPr lang="en-GB">
                <a:solidFill>
                  <a:srgbClr val="000000"/>
                </a:solidFill>
              </a:rPr>
              <a:pPr eaLnBrk="1" hangingPunct="1"/>
              <a:t>11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7525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31221C8-7A8C-498F-B1EE-F34826BF9908}" type="slidenum">
              <a:rPr lang="en-GB">
                <a:solidFill>
                  <a:srgbClr val="000000"/>
                </a:solidFill>
              </a:rPr>
              <a:pPr eaLnBrk="1" hangingPunct="1"/>
              <a:t>12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773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F6E9AAB-311B-468C-9ED5-BE0575B7C5D7}" type="slidenum">
              <a:rPr lang="en-GB">
                <a:solidFill>
                  <a:srgbClr val="000000"/>
                </a:solidFill>
              </a:rPr>
              <a:pPr eaLnBrk="1" hangingPunct="1"/>
              <a:t>2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908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FB9B085-345A-4CB1-9D7A-C42C5FA84186}" type="slidenum">
              <a:rPr lang="en-GB">
                <a:solidFill>
                  <a:srgbClr val="000000"/>
                </a:solidFill>
              </a:rPr>
              <a:pPr eaLnBrk="1" hangingPunct="1"/>
              <a:t>3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842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DF3B659-FB17-4CEA-A5E5-15A0010CAFAC}" type="slidenum">
              <a:rPr lang="en-GB">
                <a:solidFill>
                  <a:srgbClr val="000000"/>
                </a:solidFill>
              </a:rPr>
              <a:pPr eaLnBrk="1" hangingPunct="1"/>
              <a:t>4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280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609E49D-C067-4409-8B6A-F72BBA68AE1C}" type="slidenum">
              <a:rPr lang="en-GB">
                <a:solidFill>
                  <a:srgbClr val="000000"/>
                </a:solidFill>
              </a:rPr>
              <a:pPr eaLnBrk="1" hangingPunct="1"/>
              <a:t>5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032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3F7488-9248-48FA-83EA-7583BB5DBD6A}" type="slidenum">
              <a:rPr lang="en-GB">
                <a:solidFill>
                  <a:srgbClr val="000000"/>
                </a:solidFill>
              </a:rPr>
              <a:pPr eaLnBrk="1" hangingPunct="1"/>
              <a:t>6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137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1F3FCD5-1BCE-48BD-B732-AE73867FEE5C}" type="slidenum">
              <a:rPr lang="en-GB">
                <a:solidFill>
                  <a:srgbClr val="000000"/>
                </a:solidFill>
              </a:rPr>
              <a:pPr eaLnBrk="1" hangingPunct="1"/>
              <a:t>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746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25273EB-357C-43DA-B110-CAA4136AFE59}" type="slidenum">
              <a:rPr lang="en-GB">
                <a:solidFill>
                  <a:srgbClr val="000000"/>
                </a:solidFill>
              </a:rPr>
              <a:pPr eaLnBrk="1" hangingPunct="1"/>
              <a:t>8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240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8E6795-27F8-4B4B-9612-3065EDCB6648}" type="slidenum">
              <a:rPr lang="en-GB">
                <a:solidFill>
                  <a:srgbClr val="000000"/>
                </a:solidFill>
              </a:rPr>
              <a:pPr eaLnBrk="1" hangingPunct="1"/>
              <a:t>9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650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2EEC1-6609-4F80-AE58-7C5FD2C9BBF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30351"/>
      </p:ext>
    </p:extLst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87EE8-A295-46AC-9725-10CF64E0B1B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840642"/>
      </p:ext>
    </p:extLst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4965C-AA51-4599-A0FB-3E6F4479A55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527597"/>
      </p:ext>
    </p:extLst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8CD86-B8F8-41A3-AC50-CA0DA6028E4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006688"/>
      </p:ext>
    </p:extLst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C2B23-3A40-43C5-BB7E-F0F20430862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090787"/>
      </p:ext>
    </p:extLst>
  </p:cSld>
  <p:clrMapOvr>
    <a:masterClrMapping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571FF-5C77-4A9C-B535-9D1F541B530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216759"/>
      </p:ext>
    </p:extLst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3C075-720A-4009-95E2-EE9760A1762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365468"/>
      </p:ext>
    </p:extLst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CA110-D78E-4157-B24D-34E3E5ED7FE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86167"/>
      </p:ext>
    </p:extLst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4BECD-0846-44F1-ABDA-A2C2C48D116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256716"/>
      </p:ext>
    </p:extLst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270FD-96D8-42DF-8843-B4D9D46889C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129751"/>
      </p:ext>
    </p:extLst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0A356-03AB-4C7E-9785-317BDFCD27C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936572"/>
      </p:ext>
    </p:extLst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D5F08DF-6797-412F-8259-D6CCC2142828}" type="slidenum">
              <a:rPr lang="en-GB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630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heel spokes="8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sz="2800" b="1" dirty="0" smtClean="0">
                <a:latin typeface="+mn-lt"/>
              </a:rPr>
              <a:t>TTYP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US" sz="28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sz="2800" dirty="0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sz="2800" dirty="0" smtClean="0"/>
              <a:t>Who is Buddha?</a:t>
            </a:r>
          </a:p>
        </p:txBody>
      </p:sp>
    </p:spTree>
    <p:extLst>
      <p:ext uri="{BB962C8B-B14F-4D97-AF65-F5344CB8AC3E}">
        <p14:creationId xmlns:p14="http://schemas.microsoft.com/office/powerpoint/2010/main" val="3960609942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449263"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800" b="1" dirty="0">
                <a:latin typeface="+mn-lt"/>
              </a:rPr>
              <a:t>Can you control your mind?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182563" indent="-365125" defTabSz="449263" eaLnBrk="1" hangingPunct="1">
              <a:spcBef>
                <a:spcPct val="0"/>
              </a:spcBef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 smtClean="0"/>
              <a:t>What do you see?</a:t>
            </a:r>
          </a:p>
          <a:p>
            <a:pPr marL="182563" indent="-365125" defTabSz="449263" eaLnBrk="1" hangingPunct="1">
              <a:spcBef>
                <a:spcPct val="0"/>
              </a:spcBef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 smtClean="0"/>
          </a:p>
          <a:p>
            <a:pPr marL="182563" indent="-365125" defTabSz="449263" eaLnBrk="1" hangingPunct="1">
              <a:spcBef>
                <a:spcPct val="0"/>
              </a:spcBef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 smtClean="0"/>
              <a:t>This picture can be either</a:t>
            </a:r>
          </a:p>
          <a:p>
            <a:pPr marL="182563" indent="-365125" defTabSz="449263" eaLnBrk="1" hangingPunct="1">
              <a:spcBef>
                <a:spcPct val="0"/>
              </a:spcBef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 smtClean="0"/>
              <a:t>a young lady or an old lady</a:t>
            </a:r>
          </a:p>
          <a:p>
            <a:pPr marL="182563" indent="-365125" defTabSz="449263" eaLnBrk="1" hangingPunct="1">
              <a:spcBef>
                <a:spcPct val="0"/>
              </a:spcBef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800" dirty="0" smtClean="0"/>
          </a:p>
          <a:p>
            <a:pPr marL="182563" indent="-365125" defTabSz="449263" eaLnBrk="1" hangingPunct="1">
              <a:spcBef>
                <a:spcPct val="0"/>
              </a:spcBef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 smtClean="0"/>
              <a:t>Can you make your mind</a:t>
            </a:r>
          </a:p>
          <a:p>
            <a:pPr marL="182563" indent="-365125" defTabSz="449263" eaLnBrk="1" hangingPunct="1">
              <a:spcBef>
                <a:spcPct val="0"/>
              </a:spcBef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800" dirty="0" smtClean="0"/>
              <a:t>see both?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9" y="1643063"/>
            <a:ext cx="3754437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703388" y="5734051"/>
            <a:ext cx="86042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prstClr val="black"/>
                </a:solidFill>
                <a:latin typeface="Kristen ITC" panose="03050502040202030202" pitchFamily="66" charset="0"/>
              </a:rPr>
              <a:t>Eightfold Path- </a:t>
            </a:r>
            <a:r>
              <a:rPr lang="en-US" sz="2400" b="1">
                <a:solidFill>
                  <a:srgbClr val="FF0000"/>
                </a:solidFill>
                <a:latin typeface="Kristen ITC" panose="03050502040202030202" pitchFamily="66" charset="0"/>
              </a:rPr>
              <a:t>To practice concentration and to be in control of your thoughts</a:t>
            </a:r>
            <a:endParaRPr lang="en-GB" sz="2400" b="1">
              <a:solidFill>
                <a:srgbClr val="FF0000"/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059850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sz="2800" b="1" dirty="0" smtClean="0"/>
              <a:t>Does this help?</a:t>
            </a:r>
          </a:p>
        </p:txBody>
      </p:sp>
      <p:pic>
        <p:nvPicPr>
          <p:cNvPr id="2765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19" r="45923" b="20071"/>
          <a:stretch>
            <a:fillRect/>
          </a:stretch>
        </p:blipFill>
        <p:spPr>
          <a:xfrm>
            <a:off x="3024188" y="2286000"/>
            <a:ext cx="1428750" cy="28463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5" t="18719" r="16278"/>
          <a:stretch>
            <a:fillRect/>
          </a:stretch>
        </p:blipFill>
        <p:spPr bwMode="auto">
          <a:xfrm>
            <a:off x="6024563" y="2214564"/>
            <a:ext cx="2500312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1812028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buddhistbeliefs.org/wp-content/uploads/2013/08/noble-eightfold-pat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4" y="642939"/>
            <a:ext cx="7896225" cy="550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158320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sz="2800" b="1" dirty="0" smtClean="0">
                <a:latin typeface="+mn-lt"/>
              </a:rPr>
              <a:t>Buddha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2800" dirty="0" smtClean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en-GB" sz="2800" dirty="0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GB" sz="2800" dirty="0" smtClean="0"/>
              <a:t>Buddha was a human being who became enlightened, understanding life in the deepest way. He was born around 2,500 years ago and was the founder of Buddhism.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30012908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sz="2800" b="1" dirty="0" smtClean="0">
                <a:latin typeface="+mn-lt"/>
              </a:rPr>
              <a:t>Today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US" sz="28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sz="2800" dirty="0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GB" sz="2800" dirty="0" smtClean="0"/>
              <a:t>We are going to be learning about the Eightfold Path which is one of the Buddha’s principal teachings and a very important aspect of Buddhists’ lives.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03315371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800" b="1" dirty="0" smtClean="0">
                <a:latin typeface="+mn-lt"/>
              </a:rPr>
              <a:t>LI: </a:t>
            </a:r>
            <a:r>
              <a:rPr lang="en-GB" sz="2800" b="1" dirty="0">
                <a:latin typeface="+mn-lt"/>
              </a:rPr>
              <a:t>To be able to understand the main beliefs of Buddhists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GB" sz="28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sz="2800" dirty="0" smtClean="0"/>
              <a:t>Success Criteria: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sz="2800" dirty="0" smtClean="0"/>
          </a:p>
          <a:p>
            <a:pPr eaLnBrk="1" hangingPunct="1"/>
            <a:r>
              <a:rPr lang="en-GB" sz="2800" dirty="0" smtClean="0"/>
              <a:t>I can understand what the Eightfold path is. </a:t>
            </a:r>
          </a:p>
          <a:p>
            <a:pPr eaLnBrk="1" hangingPunct="1"/>
            <a:r>
              <a:rPr lang="en-GB" sz="2800" dirty="0" smtClean="0"/>
              <a:t>I can understand that the Eightfold path is important to Buddhists</a:t>
            </a:r>
          </a:p>
          <a:p>
            <a:pPr eaLnBrk="1" hangingPunct="1"/>
            <a:r>
              <a:rPr lang="en-GB" sz="2800" dirty="0" smtClean="0"/>
              <a:t>I can understand how the Eightfold path affects Buddhists’ everyday lives. </a:t>
            </a:r>
          </a:p>
        </p:txBody>
      </p:sp>
    </p:spTree>
    <p:extLst>
      <p:ext uri="{BB962C8B-B14F-4D97-AF65-F5344CB8AC3E}">
        <p14:creationId xmlns:p14="http://schemas.microsoft.com/office/powerpoint/2010/main" val="1025099409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63750" y="2276476"/>
            <a:ext cx="7772400" cy="1470025"/>
          </a:xfrm>
          <a:solidFill>
            <a:srgbClr val="FFC0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8800" dirty="0">
                <a:latin typeface="Kristen ITC" pitchFamily="66" charset="0"/>
              </a:rPr>
              <a:t> The Eightfold Path</a:t>
            </a:r>
          </a:p>
        </p:txBody>
      </p:sp>
    </p:spTree>
    <p:extLst>
      <p:ext uri="{BB962C8B-B14F-4D97-AF65-F5344CB8AC3E}">
        <p14:creationId xmlns:p14="http://schemas.microsoft.com/office/powerpoint/2010/main" val="3790204761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6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sz="2800" b="1" dirty="0" smtClean="0">
                <a:latin typeface="+mn-lt"/>
              </a:rPr>
              <a:t>Buddhists’ Believe…</a:t>
            </a:r>
          </a:p>
        </p:txBody>
      </p:sp>
      <p:sp>
        <p:nvSpPr>
          <p:cNvPr id="10243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endParaRPr lang="en-GB" sz="2800" dirty="0" smtClean="0"/>
          </a:p>
          <a:p>
            <a:pPr eaLnBrk="1" hangingPunct="1">
              <a:spcBef>
                <a:spcPct val="50000"/>
              </a:spcBef>
            </a:pPr>
            <a:r>
              <a:rPr lang="en-GB" sz="2800" dirty="0" smtClean="0"/>
              <a:t>Buddhists believe that to live a good life you must follow the Eightfold Path</a:t>
            </a:r>
          </a:p>
          <a:p>
            <a:pPr eaLnBrk="1" hangingPunct="1">
              <a:spcBef>
                <a:spcPct val="50000"/>
              </a:spcBef>
            </a:pPr>
            <a:r>
              <a:rPr lang="en-GB" sz="2800" dirty="0" smtClean="0"/>
              <a:t>The Eightfold Path has eight parts that must be followed in everyday life.</a:t>
            </a:r>
          </a:p>
          <a:p>
            <a:pPr eaLnBrk="1" hangingPunct="1">
              <a:spcBef>
                <a:spcPct val="50000"/>
              </a:spcBef>
            </a:pPr>
            <a:r>
              <a:rPr lang="en-GB" sz="2800" dirty="0" smtClean="0"/>
              <a:t>These are…</a:t>
            </a:r>
          </a:p>
          <a:p>
            <a:pPr eaLnBrk="1" hangingPunct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13312421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fig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1428750"/>
            <a:ext cx="6827838" cy="521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238876" y="2286000"/>
            <a:ext cx="1871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Kristen ITC" panose="03050502040202030202" pitchFamily="66" charset="0"/>
              </a:rPr>
              <a:t>To know the truth</a:t>
            </a:r>
            <a:r>
              <a:rPr lang="en-GB" sz="160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7239000" y="3429000"/>
            <a:ext cx="14668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Kristen ITC" panose="03050502040202030202" pitchFamily="66" charset="0"/>
              </a:rPr>
              <a:t>To resist evil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7096126" y="4143376"/>
            <a:ext cx="20177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Kristen ITC" panose="03050502040202030202" pitchFamily="66" charset="0"/>
              </a:rPr>
              <a:t>To not say anything to hurt others</a:t>
            </a:r>
            <a:r>
              <a:rPr lang="en-GB" sz="160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6024563" y="5143501"/>
            <a:ext cx="16811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Kristen ITC" panose="03050502040202030202" pitchFamily="66" charset="0"/>
              </a:rPr>
              <a:t>To respect life, property, and morality</a:t>
            </a:r>
            <a:endParaRPr lang="en-GB" sz="1600" b="1">
              <a:solidFill>
                <a:prstClr val="black"/>
              </a:solidFill>
              <a:latin typeface="Kristen ITC" panose="03050502040202030202" pitchFamily="66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4452939" y="5072063"/>
            <a:ext cx="1787525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" b="1" dirty="0">
                <a:solidFill>
                  <a:prstClr val="black"/>
                </a:solidFill>
                <a:latin typeface="Kristen ITC" pitchFamily="66" charset="0"/>
              </a:rPr>
              <a:t>To work at a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" b="1" dirty="0">
                <a:solidFill>
                  <a:prstClr val="black"/>
                </a:solidFill>
                <a:latin typeface="Kristen ITC" pitchFamily="66" charset="0"/>
              </a:rPr>
              <a:t>job that does not injure others</a:t>
            </a:r>
            <a:endParaRPr lang="en-GB" sz="1550" b="1" dirty="0">
              <a:solidFill>
                <a:prstClr val="black"/>
              </a:solidFill>
              <a:latin typeface="Kristen ITC" pitchFamily="66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167063" y="4143376"/>
            <a:ext cx="23050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550" b="1" dirty="0">
                <a:solidFill>
                  <a:prstClr val="black"/>
                </a:solidFill>
                <a:latin typeface="Kristen ITC" pitchFamily="66" charset="0"/>
              </a:rPr>
              <a:t>To be in control of one's feelings and thoughts</a:t>
            </a:r>
            <a:r>
              <a:rPr lang="en-GB" sz="1550" dirty="0">
                <a:solidFill>
                  <a:prstClr val="black"/>
                </a:solidFill>
                <a:latin typeface="Kristen ITC" pitchFamily="66" charset="0"/>
              </a:rPr>
              <a:t> 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3452814" y="3286125"/>
            <a:ext cx="1944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Kristen ITC" panose="03050502040202030202" pitchFamily="66" charset="0"/>
              </a:rPr>
              <a:t>Free one's mind from evil</a:t>
            </a:r>
            <a:r>
              <a:rPr lang="en-GB" sz="160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4238626" y="2286000"/>
            <a:ext cx="2087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black"/>
                </a:solidFill>
                <a:latin typeface="Kristen ITC" panose="03050502040202030202" pitchFamily="66" charset="0"/>
              </a:rPr>
              <a:t>To practice concentration</a:t>
            </a:r>
            <a:endParaRPr lang="en-GB" sz="1600" b="1">
              <a:solidFill>
                <a:prstClr val="black"/>
              </a:solidFill>
              <a:latin typeface="Kristen ITC" panose="03050502040202030202" pitchFamily="66" charset="0"/>
            </a:endParaRPr>
          </a:p>
        </p:txBody>
      </p:sp>
      <p:sp>
        <p:nvSpPr>
          <p:cNvPr id="11275" name="Title 16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sz="2800" b="1" dirty="0" smtClean="0">
                <a:latin typeface="+mn-lt"/>
              </a:rPr>
              <a:t>Eightfold Path</a:t>
            </a:r>
          </a:p>
        </p:txBody>
      </p:sp>
    </p:spTree>
    <p:extLst>
      <p:ext uri="{BB962C8B-B14F-4D97-AF65-F5344CB8AC3E}">
        <p14:creationId xmlns:p14="http://schemas.microsoft.com/office/powerpoint/2010/main" val="1567765875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  <p:bldP spid="81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sz="2800" b="1" dirty="0">
                <a:latin typeface="+mn-lt"/>
              </a:rPr>
              <a:t>Warning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idx="1"/>
          </p:nvPr>
        </p:nvSpPr>
        <p:spPr>
          <a:xfrm>
            <a:off x="609600" y="1600201"/>
            <a:ext cx="10972800" cy="3539430"/>
          </a:xfrm>
        </p:spPr>
        <p:txBody>
          <a:bodyPr>
            <a:spAutoFit/>
          </a:bodyPr>
          <a:lstStyle/>
          <a:p>
            <a:pPr eaLnBrk="1" hangingPunct="1"/>
            <a:endParaRPr lang="en-GB" sz="2800" dirty="0" smtClean="0"/>
          </a:p>
          <a:p>
            <a:pPr eaLnBrk="1" hangingPunct="1"/>
            <a:r>
              <a:rPr lang="en-GB" sz="2800" dirty="0" smtClean="0"/>
              <a:t>On the next slide is a still picture, however it looks like its shaking; your mind is being tricked!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sz="2800" dirty="0" smtClean="0"/>
          </a:p>
          <a:p>
            <a:pPr eaLnBrk="1" hangingPunct="1"/>
            <a:r>
              <a:rPr lang="en-GB" sz="2800" dirty="0" smtClean="0"/>
              <a:t>Can you control your mind to stop the picture shaking?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sz="2800" dirty="0" smtClean="0"/>
          </a:p>
          <a:p>
            <a:pPr eaLnBrk="1" hangingPunct="1"/>
            <a:r>
              <a:rPr lang="en-GB" sz="2800" dirty="0" smtClean="0"/>
              <a:t>If it hurts your eyes look away</a:t>
            </a:r>
          </a:p>
        </p:txBody>
      </p:sp>
    </p:spTree>
    <p:extLst>
      <p:ext uri="{BB962C8B-B14F-4D97-AF65-F5344CB8AC3E}">
        <p14:creationId xmlns:p14="http://schemas.microsoft.com/office/powerpoint/2010/main" val="970929346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0" descr="eye_tri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26988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11"/>
          <p:cNvSpPr>
            <a:spLocks noChangeArrowheads="1"/>
          </p:cNvSpPr>
          <p:nvPr/>
        </p:nvSpPr>
        <p:spPr bwMode="auto">
          <a:xfrm>
            <a:off x="1919288" y="188913"/>
            <a:ext cx="1841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4800" b="1" u="sng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912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304</Words>
  <Application>Microsoft Office PowerPoint</Application>
  <PresentationFormat>Widescreen</PresentationFormat>
  <Paragraphs>64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Kristen ITC</vt:lpstr>
      <vt:lpstr>1_Office Theme</vt:lpstr>
      <vt:lpstr>TTYP</vt:lpstr>
      <vt:lpstr>Buddha</vt:lpstr>
      <vt:lpstr>Today</vt:lpstr>
      <vt:lpstr>LI: To be able to understand the main beliefs of Buddhists </vt:lpstr>
      <vt:lpstr> The Eightfold Path</vt:lpstr>
      <vt:lpstr>Buddhists’ Believe…</vt:lpstr>
      <vt:lpstr>Eightfold Path</vt:lpstr>
      <vt:lpstr>Warning</vt:lpstr>
      <vt:lpstr>PowerPoint Presentation</vt:lpstr>
      <vt:lpstr>Can you control your mind?</vt:lpstr>
      <vt:lpstr>Does this help?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TTYP</dc:title>
  <dc:creator>Bianca Mitchell</dc:creator>
  <cp:lastModifiedBy>Brittany Allcock</cp:lastModifiedBy>
  <cp:revision>3</cp:revision>
  <dcterms:created xsi:type="dcterms:W3CDTF">2016-02-20T16:10:18Z</dcterms:created>
  <dcterms:modified xsi:type="dcterms:W3CDTF">2020-06-18T13:33:50Z</dcterms:modified>
</cp:coreProperties>
</file>