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58" r:id="rId3"/>
    <p:sldId id="259" r:id="rId4"/>
    <p:sldId id="260" r:id="rId5"/>
  </p:sldIdLst>
  <p:sldSz cx="12192000" cy="6858000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4C985-AF58-4A0E-B2BA-AC187D2EEB1D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CD782-B614-4B35-8F40-6E6B65956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3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39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8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1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89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35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31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88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33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5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1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7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9703-848D-4FDA-8EA1-BF6D8A303886}" type="datetimeFigureOut">
              <a:rPr lang="en-GB" smtClean="0"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CFD67-F6E2-457B-A76E-7C3BF4EF1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8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437563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b="1" u="sng">
                <a:solidFill>
                  <a:srgbClr val="FF0000"/>
                </a:solidFill>
              </a:rPr>
              <a:t>How do I know when to start a new paragraph?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8229600" cy="1728787"/>
          </a:xfrm>
        </p:spPr>
        <p:txBody>
          <a:bodyPr/>
          <a:lstStyle/>
          <a:p>
            <a:r>
              <a:rPr lang="en-GB" altLang="en-US"/>
              <a:t>There is another simple method you can use to remember when to start a new paragraph.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792539" y="3933825"/>
            <a:ext cx="49688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600">
                <a:solidFill>
                  <a:srgbClr val="0066FF"/>
                </a:solidFill>
              </a:rPr>
              <a:t>Ti</a:t>
            </a:r>
            <a:r>
              <a:rPr lang="en-GB" altLang="en-US" sz="9600">
                <a:solidFill>
                  <a:srgbClr val="FF0066"/>
                </a:solidFill>
              </a:rPr>
              <a:t>P</a:t>
            </a:r>
            <a:r>
              <a:rPr lang="en-GB" altLang="en-US" sz="9600"/>
              <a:t> </a:t>
            </a:r>
            <a:r>
              <a:rPr lang="en-GB" altLang="en-US" sz="9600">
                <a:solidFill>
                  <a:srgbClr val="9900CC"/>
                </a:solidFill>
              </a:rPr>
              <a:t>To</a:t>
            </a:r>
            <a:r>
              <a:rPr lang="en-GB" altLang="en-US" sz="9600">
                <a:solidFill>
                  <a:srgbClr val="00CC00"/>
                </a:solidFill>
              </a:rPr>
              <a:t>P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24113" y="3789364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66FF"/>
                </a:solidFill>
              </a:rPr>
              <a:t>Time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13263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FF0066"/>
                </a:solidFill>
              </a:rPr>
              <a:t>Place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83338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9900CC"/>
                </a:solidFill>
              </a:rPr>
              <a:t>Topic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616951" y="36449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CC00"/>
                </a:solidFill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420414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437563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b="1" u="sng">
                <a:solidFill>
                  <a:srgbClr val="FF0000"/>
                </a:solidFill>
              </a:rPr>
              <a:t>How do I know when to start a new paragraph?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8229600" cy="1728787"/>
          </a:xfrm>
        </p:spPr>
        <p:txBody>
          <a:bodyPr/>
          <a:lstStyle/>
          <a:p>
            <a:r>
              <a:rPr lang="en-GB" altLang="en-US"/>
              <a:t>There is another simple method you can use to remember when to start a new paragraph.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792539" y="3933825"/>
            <a:ext cx="49688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600">
                <a:solidFill>
                  <a:srgbClr val="0066FF"/>
                </a:solidFill>
              </a:rPr>
              <a:t>Ti</a:t>
            </a:r>
            <a:r>
              <a:rPr lang="en-GB" altLang="en-US" sz="9600">
                <a:solidFill>
                  <a:srgbClr val="FF0066"/>
                </a:solidFill>
              </a:rPr>
              <a:t>P</a:t>
            </a:r>
            <a:r>
              <a:rPr lang="en-GB" altLang="en-US" sz="9600"/>
              <a:t> </a:t>
            </a:r>
            <a:r>
              <a:rPr lang="en-GB" altLang="en-US" sz="9600">
                <a:solidFill>
                  <a:srgbClr val="9900CC"/>
                </a:solidFill>
              </a:rPr>
              <a:t>To</a:t>
            </a:r>
            <a:r>
              <a:rPr lang="en-GB" altLang="en-US" sz="9600">
                <a:solidFill>
                  <a:srgbClr val="00CC00"/>
                </a:solidFill>
              </a:rPr>
              <a:t>P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24113" y="3789364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66FF"/>
                </a:solidFill>
              </a:rPr>
              <a:t>Time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13263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FF0066"/>
                </a:solidFill>
              </a:rPr>
              <a:t>Place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83338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9900CC"/>
                </a:solidFill>
              </a:rPr>
              <a:t>Topic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616951" y="36449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CC00"/>
                </a:solidFill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246378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437563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b="1" u="sng">
                <a:solidFill>
                  <a:srgbClr val="FF0000"/>
                </a:solidFill>
              </a:rPr>
              <a:t>How do I know when to start a new paragraph?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8229600" cy="1728787"/>
          </a:xfrm>
        </p:spPr>
        <p:txBody>
          <a:bodyPr/>
          <a:lstStyle/>
          <a:p>
            <a:r>
              <a:rPr lang="en-GB" altLang="en-US"/>
              <a:t>There is another simple method you can use to remember when to start a new paragraph.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792539" y="3933825"/>
            <a:ext cx="49688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600">
                <a:solidFill>
                  <a:srgbClr val="0066FF"/>
                </a:solidFill>
              </a:rPr>
              <a:t>Ti</a:t>
            </a:r>
            <a:r>
              <a:rPr lang="en-GB" altLang="en-US" sz="9600">
                <a:solidFill>
                  <a:srgbClr val="FF0066"/>
                </a:solidFill>
              </a:rPr>
              <a:t>P</a:t>
            </a:r>
            <a:r>
              <a:rPr lang="en-GB" altLang="en-US" sz="9600">
                <a:solidFill>
                  <a:prstClr val="black"/>
                </a:solidFill>
              </a:rPr>
              <a:t> </a:t>
            </a:r>
            <a:r>
              <a:rPr lang="en-GB" altLang="en-US" sz="9600">
                <a:solidFill>
                  <a:srgbClr val="9900CC"/>
                </a:solidFill>
              </a:rPr>
              <a:t>To</a:t>
            </a:r>
            <a:r>
              <a:rPr lang="en-GB" altLang="en-US" sz="9600">
                <a:solidFill>
                  <a:srgbClr val="00CC00"/>
                </a:solidFill>
              </a:rPr>
              <a:t>P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24113" y="3789364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66FF"/>
                </a:solidFill>
              </a:rPr>
              <a:t>Time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13263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FF0066"/>
                </a:solidFill>
              </a:rPr>
              <a:t>Place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83338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9900CC"/>
                </a:solidFill>
              </a:rPr>
              <a:t>Topic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616951" y="36449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CC00"/>
                </a:solidFill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55299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437563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b="1" u="sng">
                <a:solidFill>
                  <a:srgbClr val="FF0000"/>
                </a:solidFill>
              </a:rPr>
              <a:t>How do I know when to start a new paragraph?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8229600" cy="1728787"/>
          </a:xfrm>
        </p:spPr>
        <p:txBody>
          <a:bodyPr/>
          <a:lstStyle/>
          <a:p>
            <a:r>
              <a:rPr lang="en-GB" altLang="en-US"/>
              <a:t>There is another simple method you can use to remember when to start a new paragraph.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792539" y="3933825"/>
            <a:ext cx="49688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600">
                <a:solidFill>
                  <a:srgbClr val="0066FF"/>
                </a:solidFill>
              </a:rPr>
              <a:t>Ti</a:t>
            </a:r>
            <a:r>
              <a:rPr lang="en-GB" altLang="en-US" sz="9600">
                <a:solidFill>
                  <a:srgbClr val="FF0066"/>
                </a:solidFill>
              </a:rPr>
              <a:t>P</a:t>
            </a:r>
            <a:r>
              <a:rPr lang="en-GB" altLang="en-US" sz="9600">
                <a:solidFill>
                  <a:prstClr val="black"/>
                </a:solidFill>
              </a:rPr>
              <a:t> </a:t>
            </a:r>
            <a:r>
              <a:rPr lang="en-GB" altLang="en-US" sz="9600">
                <a:solidFill>
                  <a:srgbClr val="9900CC"/>
                </a:solidFill>
              </a:rPr>
              <a:t>To</a:t>
            </a:r>
            <a:r>
              <a:rPr lang="en-GB" altLang="en-US" sz="9600">
                <a:solidFill>
                  <a:srgbClr val="00CC00"/>
                </a:solidFill>
              </a:rPr>
              <a:t>P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24113" y="3789364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66FF"/>
                </a:solidFill>
              </a:rPr>
              <a:t>Time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13263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FF0066"/>
                </a:solidFill>
              </a:rPr>
              <a:t>Place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83338" y="55895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9900CC"/>
                </a:solidFill>
              </a:rPr>
              <a:t>Topic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616951" y="36449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00CC00"/>
                </a:solidFill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158837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do I know when to start a new paragraph?</vt:lpstr>
      <vt:lpstr>How do I know when to start a new paragraph?</vt:lpstr>
      <vt:lpstr>How do I know when to start a new paragraph?</vt:lpstr>
      <vt:lpstr>How do I know when to start a new paragraph?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I know when to start a new paragraph?</dc:title>
  <dc:creator>Kelsey Martin</dc:creator>
  <cp:lastModifiedBy>Kelsey Martin</cp:lastModifiedBy>
  <cp:revision>2</cp:revision>
  <cp:lastPrinted>2016-01-26T09:41:09Z</cp:lastPrinted>
  <dcterms:created xsi:type="dcterms:W3CDTF">2016-01-26T09:28:41Z</dcterms:created>
  <dcterms:modified xsi:type="dcterms:W3CDTF">2016-01-26T09:42:35Z</dcterms:modified>
</cp:coreProperties>
</file>