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55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7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05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53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6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65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70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32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6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7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F22-BC40-43E6-A98E-75AE06AC3541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02CEA-602A-4711-A79A-3A4A92CC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7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08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94" y="0"/>
            <a:ext cx="4844540" cy="64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5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909" y="0"/>
            <a:ext cx="4724091" cy="6428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90" r="-184"/>
          <a:stretch/>
        </p:blipFill>
        <p:spPr>
          <a:xfrm>
            <a:off x="694930" y="-429388"/>
            <a:ext cx="4486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7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29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12" y="0"/>
            <a:ext cx="454632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764" y="0"/>
            <a:ext cx="4883236" cy="6433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99" y="0"/>
            <a:ext cx="4602965" cy="64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20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84" y="4046"/>
            <a:ext cx="4619149" cy="6416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38" y="-360"/>
            <a:ext cx="4585595" cy="6407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48552"/>
            <a:ext cx="4851067" cy="6412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10" y="66811"/>
            <a:ext cx="4658423" cy="63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137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730" y="0"/>
            <a:ext cx="4375203" cy="6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3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16184"/>
            <a:ext cx="4851067" cy="6404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24" y="101152"/>
            <a:ext cx="4457309" cy="63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79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611" y="0"/>
            <a:ext cx="5526860" cy="68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6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1752" y="4647"/>
            <a:ext cx="5017062" cy="68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785" y="0"/>
            <a:ext cx="4851067" cy="6437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8" y="0"/>
            <a:ext cx="4879497" cy="64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293" y="0"/>
            <a:ext cx="4851067" cy="6449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360" y="0"/>
            <a:ext cx="4851067" cy="64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0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66" y="0"/>
            <a:ext cx="4851067" cy="64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12138"/>
            <a:ext cx="4851067" cy="6429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232" y="12138"/>
            <a:ext cx="4667701" cy="64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7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2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97" y="64738"/>
            <a:ext cx="4877836" cy="63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933" y="0"/>
            <a:ext cx="4851067" cy="642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61" y="4046"/>
            <a:ext cx="4594872" cy="64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b="-253"/>
          <a:stretch/>
        </p:blipFill>
        <p:spPr>
          <a:xfrm>
            <a:off x="5054933" y="0"/>
            <a:ext cx="4851067" cy="642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658255" y="-61174"/>
            <a:ext cx="4464151" cy="64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78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0</Words>
  <Application>Microsoft Office PowerPoint</Application>
  <PresentationFormat>A4 Paper (210x297 mm)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Butler</dc:creator>
  <cp:lastModifiedBy>Dave Butler</cp:lastModifiedBy>
  <cp:revision>7</cp:revision>
  <dcterms:created xsi:type="dcterms:W3CDTF">2016-06-13T08:37:53Z</dcterms:created>
  <dcterms:modified xsi:type="dcterms:W3CDTF">2016-06-13T09:19:17Z</dcterms:modified>
</cp:coreProperties>
</file>