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3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8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4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9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0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2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4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1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20000">
              <a:srgbClr val="F0EBD5"/>
            </a:gs>
            <a:gs pos="97000">
              <a:schemeClr val="accent2">
                <a:lumMod val="60000"/>
                <a:lumOff val="40000"/>
              </a:scheme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0FC3-85A5-46CB-B122-6F5F4D273793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4400-3684-4CA6-AFE9-537F9306B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emulate the work of Simon Hart?</a:t>
            </a:r>
            <a:endParaRPr lang="en-GB" sz="5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4896" cy="364996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4000" dirty="0" smtClean="0"/>
              <a:t>These are a collection of photos to inspire you to create your own painting in the style of Simon Hart!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4000" dirty="0" smtClean="0"/>
              <a:t>Think about the colours and lines that you can include.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50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dpeck.info/pictures/cornwall/cornwall2006-g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959"/>
            <a:ext cx="4608512" cy="368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woklife.com/photo/gen/800/001-00003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54" y="3779840"/>
            <a:ext cx="4536504" cy="28101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6246" y="6488668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Can I use a photo as a starting point for my composition?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0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erwick Q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5361479" cy="39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icturesofengland.com/img/H/1035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314" y="6340678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Can I use a photo as a starting point for my composition?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eed Dock seen from the roadsid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"/>
          <a:stretch/>
        </p:blipFill>
        <p:spPr bwMode="auto">
          <a:xfrm>
            <a:off x="3563888" y="3138448"/>
            <a:ext cx="5293090" cy="33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imgick.mlive.com/classifieds/newrealestate/commdetail/img/images/mlive/mi_aptcommunities/mdControlled/ad_image/281171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044"/>
            <a:ext cx="4680521" cy="30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314" y="6488668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Can I use a photo as a starting point for my composition?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9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hip leaving River Twe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834617"/>
            <a:ext cx="7932228" cy="51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314" y="6340678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Can I use a photo as a starting point for my composition?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7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inmarinemaritime.com/photos/pitt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8399"/>
            <a:ext cx="794674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314" y="6340678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Can I use a photo as a starting point for my composition?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etterphoto.com/uploads/processed/0848/0811270407091beach-hut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241"/>
            <a:ext cx="3816424" cy="25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kwp.co.uk/images/seascapes/beach-hu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82" y="2767697"/>
            <a:ext cx="5033275" cy="35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14" y="6340678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Can I use a photo as a starting point for my composition?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0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mhistory.org.uk/students/h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1" y="188640"/>
            <a:ext cx="42386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allerynow.com/churchill/ChurchillHu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77721"/>
            <a:ext cx="4922912" cy="36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umpcottagetrunch.co.uk/images/beach-hut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49" y="194207"/>
            <a:ext cx="4355976" cy="28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ornwallwaterfronthomes.co.uk/files/u2/fishing_vill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" y="132264"/>
            <a:ext cx="4412514" cy="3368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annandave.org/Cornwall%20209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46449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7314" y="6340678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Can I use a photo as a starting point for my composition?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8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tatic3.businessinsider.com/image/4fb4d4adeab8ea1468000000-399-299/brazil-fishing-vill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" y="116632"/>
            <a:ext cx="4632183" cy="349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mstecker.com/images/Europe/UK/cornwall/ib33fow2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15174"/>
            <a:ext cx="5904656" cy="3242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4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ECF117"/>
      </a:accent2>
      <a:accent3>
        <a:srgbClr val="FFFF00"/>
      </a:accent3>
      <a:accent4>
        <a:srgbClr val="F2F094"/>
      </a:accent4>
      <a:accent5>
        <a:srgbClr val="F2F094"/>
      </a:accent5>
      <a:accent6>
        <a:srgbClr val="FEFAB4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123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Can I emulate the work of Simon Hart?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Orchards Community Middle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PPA01</dc:creator>
  <cp:lastModifiedBy>Kelsey Martin</cp:lastModifiedBy>
  <cp:revision>7</cp:revision>
  <dcterms:created xsi:type="dcterms:W3CDTF">2012-05-23T11:14:38Z</dcterms:created>
  <dcterms:modified xsi:type="dcterms:W3CDTF">2020-06-04T13:36:42Z</dcterms:modified>
</cp:coreProperties>
</file>