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3" r:id="rId5"/>
    <p:sldId id="262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Pugglies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 ugly they are Cute!!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277" y="1741149"/>
            <a:ext cx="4562640" cy="303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4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622412"/>
            <a:ext cx="8825658" cy="2677648"/>
          </a:xfrm>
        </p:spPr>
        <p:txBody>
          <a:bodyPr/>
          <a:lstStyle/>
          <a:p>
            <a:r>
              <a:rPr lang="en-GB" dirty="0" err="1" smtClean="0"/>
              <a:t>Pugglies</a:t>
            </a:r>
            <a:r>
              <a:rPr lang="en-GB" dirty="0" smtClean="0"/>
              <a:t> = Pug Ugly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284080"/>
            <a:ext cx="8825658" cy="861420"/>
          </a:xfrm>
        </p:spPr>
        <p:txBody>
          <a:bodyPr/>
          <a:lstStyle/>
          <a:p>
            <a:r>
              <a:rPr lang="en-GB" dirty="0" smtClean="0"/>
              <a:t>You are going to be making your very own disgusting doll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100" y="898863"/>
            <a:ext cx="4602053" cy="344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many different products on the market that we can use for inspiration</a:t>
            </a:r>
          </a:p>
          <a:p>
            <a:endParaRPr lang="en-GB" dirty="0"/>
          </a:p>
          <a:p>
            <a:r>
              <a:rPr lang="en-GB" dirty="0" smtClean="0"/>
              <a:t>These are Ugly Dolls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69" y="2115405"/>
            <a:ext cx="4903076" cy="31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Fashion Monsters by Christian </a:t>
            </a:r>
            <a:r>
              <a:rPr lang="en-GB" dirty="0" err="1" smtClean="0"/>
              <a:t>Lacroix</a:t>
            </a:r>
            <a:r>
              <a:rPr lang="en-GB" dirty="0" smtClean="0"/>
              <a:t> for next</a:t>
            </a:r>
            <a:endParaRPr lang="en-GB" dirty="0"/>
          </a:p>
        </p:txBody>
      </p:sp>
      <p:pic>
        <p:nvPicPr>
          <p:cNvPr id="4" name="Picture 5" descr="G_336046_ob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78" y="1755227"/>
            <a:ext cx="4752975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8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3396" y="3912914"/>
            <a:ext cx="3757545" cy="2283824"/>
          </a:xfrm>
        </p:spPr>
        <p:txBody>
          <a:bodyPr/>
          <a:lstStyle/>
          <a:p>
            <a:r>
              <a:rPr lang="en-GB" dirty="0" smtClean="0"/>
              <a:t>These are </a:t>
            </a:r>
            <a:r>
              <a:rPr lang="en-GB" dirty="0" err="1" smtClean="0"/>
              <a:t>Flanimals</a:t>
            </a:r>
            <a:r>
              <a:rPr lang="en-GB" dirty="0" smtClean="0"/>
              <a:t> which are characters from a series of books by </a:t>
            </a:r>
          </a:p>
          <a:p>
            <a:r>
              <a:rPr lang="en-GB" dirty="0" smtClean="0"/>
              <a:t>Ricky </a:t>
            </a:r>
            <a:r>
              <a:rPr lang="en-GB" dirty="0" err="1" smtClean="0"/>
              <a:t>Gervais</a:t>
            </a:r>
            <a:endParaRPr lang="en-GB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74646" y="955402"/>
            <a:ext cx="7993062" cy="5059362"/>
            <a:chOff x="611188" y="687388"/>
            <a:chExt cx="7993062" cy="5059362"/>
          </a:xfrm>
        </p:grpSpPr>
        <p:pic>
          <p:nvPicPr>
            <p:cNvPr id="5" name="Picture 8" descr="flanimals_puddloflaj_illustr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700" y="2708275"/>
              <a:ext cx="3170238" cy="303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mung_ungler_11508170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8400" y="3141663"/>
              <a:ext cx="2016125" cy="152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_40133470_mernimbler300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0037">
              <a:off x="5580063" y="687388"/>
              <a:ext cx="3024187" cy="241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_40147560_flanimal_20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3644900"/>
              <a:ext cx="2447925" cy="1833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05712319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775" y="754985"/>
              <a:ext cx="2808288" cy="251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flanimals_honk_illustrati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39885">
              <a:off x="611188" y="754985"/>
              <a:ext cx="2195512" cy="210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53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will be learning new skills and Techniques to help improve our sewing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44" y="916699"/>
            <a:ext cx="1676400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79" y="2028856"/>
            <a:ext cx="2552700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256" y="403754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7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will Design your own </a:t>
            </a:r>
            <a:r>
              <a:rPr lang="en-GB" dirty="0" err="1" smtClean="0"/>
              <a:t>Puggly</a:t>
            </a:r>
            <a:r>
              <a:rPr lang="en-GB" dirty="0" smtClean="0"/>
              <a:t>, give it a name and a character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4" y="1978841"/>
            <a:ext cx="3427456" cy="2603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32" y="944030"/>
            <a:ext cx="24003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500" y="4171457"/>
            <a:ext cx="22669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will then make your </a:t>
            </a:r>
            <a:r>
              <a:rPr lang="en-GB" dirty="0" err="1" smtClean="0"/>
              <a:t>puggly</a:t>
            </a:r>
            <a:r>
              <a:rPr lang="en-GB" dirty="0" smtClean="0"/>
              <a:t> using the new sewing skills you have learnt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23" y="988189"/>
            <a:ext cx="2066925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49" y="1419539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24" y="3530132"/>
            <a:ext cx="2295525" cy="1990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79" y="3530132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</TotalTime>
  <Words>105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Pugglies</vt:lpstr>
      <vt:lpstr>Pugglies = Pug Ugly</vt:lpstr>
      <vt:lpstr>PowerPoint Presentation</vt:lpstr>
      <vt:lpstr>PowerPoint Presentation</vt:lpstr>
      <vt:lpstr>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Pugglies</dc:title>
  <dc:creator>staff</dc:creator>
  <cp:lastModifiedBy>Deb Harrocks</cp:lastModifiedBy>
  <cp:revision>5</cp:revision>
  <dcterms:created xsi:type="dcterms:W3CDTF">2014-07-16T09:31:38Z</dcterms:created>
  <dcterms:modified xsi:type="dcterms:W3CDTF">2019-06-04T13:24:55Z</dcterms:modified>
</cp:coreProperties>
</file>