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45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376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55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56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97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98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345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4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69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57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0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FDBE5-5D46-4E3C-A70F-AC942A8B2053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CD8F-580C-4C5C-A220-F373241F0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66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305093" y="1142910"/>
            <a:ext cx="6162756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9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Pitta </a:t>
            </a:r>
            <a:r>
              <a:rPr lang="en-GB" altLang="en-US" sz="96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Pizzas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4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Have a go at making these delicious lunchtime treats with the help of an adult at home!</a:t>
            </a:r>
            <a:endParaRPr lang="en-GB" altLang="en-US" sz="4800" dirty="0" smtClean="0">
              <a:solidFill>
                <a:schemeClr val="tx1">
                  <a:lumMod val="75000"/>
                  <a:lumOff val="25000"/>
                </a:schemeClr>
              </a:solidFill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Cooking club chef kitchenware icons vector poster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8" b="9697"/>
          <a:stretch/>
        </p:blipFill>
        <p:spPr bwMode="auto">
          <a:xfrm>
            <a:off x="484554" y="299981"/>
            <a:ext cx="4820539" cy="458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56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77862" y="0"/>
            <a:ext cx="3547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atnik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Pitta Pizzas</a:t>
            </a:r>
            <a:endParaRPr kumimoji="0" lang="en-GB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atnik SF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5847" y="2426018"/>
            <a:ext cx="5707570" cy="44319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Ingredients :</a:t>
            </a:r>
            <a:endParaRPr lang="en-GB" altLang="en-US" sz="2800" dirty="0">
              <a:latin typeface="Blippo Light SF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800" dirty="0" smtClean="0">
                <a:latin typeface="Blippo Light SF" pitchFamily="2" charset="0"/>
              </a:rPr>
              <a:t>Mixed peppers</a:t>
            </a:r>
            <a:endParaRPr lang="en-GB" sz="2800" dirty="0">
              <a:latin typeface="Blippo Light SF" pitchFamily="2" charset="0"/>
            </a:endParaRPr>
          </a:p>
          <a:p>
            <a:r>
              <a:rPr lang="en-GB" sz="2800" dirty="0">
                <a:latin typeface="Blippo Light SF" pitchFamily="2" charset="0"/>
              </a:rPr>
              <a:t>6 wholemeal pitta breads</a:t>
            </a:r>
          </a:p>
          <a:p>
            <a:r>
              <a:rPr lang="en-GB" sz="2800" dirty="0">
                <a:latin typeface="Blippo Light SF" pitchFamily="2" charset="0"/>
              </a:rPr>
              <a:t>175g tomato purée</a:t>
            </a:r>
          </a:p>
          <a:p>
            <a:r>
              <a:rPr lang="en-GB" sz="2800" dirty="0" smtClean="0">
                <a:latin typeface="Blippo Light SF" pitchFamily="2" charset="0"/>
              </a:rPr>
              <a:t>125g</a:t>
            </a:r>
            <a:r>
              <a:rPr lang="en-GB" sz="2800" dirty="0">
                <a:latin typeface="Blippo Light SF" pitchFamily="2" charset="0"/>
              </a:rPr>
              <a:t> medium cheddar, grated</a:t>
            </a:r>
          </a:p>
          <a:p>
            <a:r>
              <a:rPr lang="en-GB" sz="2800" dirty="0">
                <a:latin typeface="Blippo Light SF" pitchFamily="2" charset="0"/>
              </a:rPr>
              <a:t>100g drained tinned sweetcorn</a:t>
            </a:r>
          </a:p>
          <a:p>
            <a:r>
              <a:rPr lang="en-GB" sz="2800" dirty="0">
                <a:latin typeface="Blippo Light SF" pitchFamily="2" charset="0"/>
              </a:rPr>
              <a:t>170g cherry tomatoes, </a:t>
            </a:r>
            <a:r>
              <a:rPr lang="en-GB" sz="2800" dirty="0" smtClean="0">
                <a:latin typeface="Blippo Light SF" pitchFamily="2" charset="0"/>
              </a:rPr>
              <a:t>quartered</a:t>
            </a:r>
          </a:p>
          <a:p>
            <a:r>
              <a:rPr lang="en-GB" sz="2800" dirty="0" smtClean="0">
                <a:latin typeface="Blippo Light SF" pitchFamily="2" charset="0"/>
              </a:rPr>
              <a:t>Optional crispy bacon</a:t>
            </a:r>
            <a:endParaRPr lang="en-GB" sz="2800" dirty="0">
              <a:latin typeface="Blippo Light SF" pitchFamily="2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atnik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Fun pitta piz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6905" y="1049382"/>
            <a:ext cx="5894257" cy="331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05847" y="743397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i="0" cap="all" dirty="0" smtClean="0">
                <a:solidFill>
                  <a:srgbClr val="999999"/>
                </a:solidFill>
                <a:effectLst/>
                <a:latin typeface="Blippo Light SF" pitchFamily="2" charset="0"/>
              </a:rPr>
              <a:t>READY IN </a:t>
            </a:r>
            <a:r>
              <a:rPr lang="en-US" sz="3200" b="0" i="0" dirty="0" smtClean="0">
                <a:solidFill>
                  <a:srgbClr val="4C4C4C"/>
                </a:solidFill>
                <a:effectLst/>
                <a:latin typeface="Blippo Light SF" pitchFamily="2" charset="0"/>
              </a:rPr>
              <a:t>22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i="0" cap="all" dirty="0" smtClean="0">
                <a:solidFill>
                  <a:srgbClr val="999999"/>
                </a:solidFill>
                <a:effectLst/>
                <a:latin typeface="Blippo Light SF" pitchFamily="2" charset="0"/>
              </a:rPr>
              <a:t>COOKING TIME</a:t>
            </a:r>
            <a:r>
              <a:rPr lang="en-US" sz="3200" b="0" i="0" dirty="0" smtClean="0">
                <a:solidFill>
                  <a:srgbClr val="4C4C4C"/>
                </a:solidFill>
                <a:effectLst/>
                <a:latin typeface="Blippo Light SF" pitchFamily="2" charset="0"/>
              </a:rPr>
              <a:t>12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i="0" cap="all" dirty="0" smtClean="0">
                <a:solidFill>
                  <a:srgbClr val="999999"/>
                </a:solidFill>
                <a:effectLst/>
                <a:latin typeface="Blippo Light SF" pitchFamily="2" charset="0"/>
              </a:rPr>
              <a:t>PREP TIME</a:t>
            </a:r>
            <a:r>
              <a:rPr lang="en-US" sz="3200" b="0" i="0" dirty="0" smtClean="0">
                <a:solidFill>
                  <a:srgbClr val="4C4C4C"/>
                </a:solidFill>
                <a:effectLst/>
                <a:latin typeface="Blippo Light SF" pitchFamily="2" charset="0"/>
              </a:rPr>
              <a:t>10 minutes</a:t>
            </a:r>
          </a:p>
          <a:p>
            <a:endParaRPr lang="en-US" sz="3200" b="1" i="0" cap="all" dirty="0" smtClean="0">
              <a:solidFill>
                <a:srgbClr val="999999"/>
              </a:solidFill>
              <a:effectLst/>
              <a:latin typeface="Blippo Light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57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77862" y="0"/>
            <a:ext cx="3547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atnik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Pitta Pizzas</a:t>
            </a:r>
            <a:endParaRPr kumimoji="0" lang="en-GB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atnik SF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4138" y="1936961"/>
            <a:ext cx="5943600" cy="381642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Preheat the oven to 200°C/gas mark 6.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000" dirty="0"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0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Slice the peppers</a:t>
            </a:r>
            <a:r>
              <a:rPr kumimoji="0" lang="en-US" altLang="en-US" sz="4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00" b="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kumimoji="0" lang="en-US" altLang="en-US" sz="4000" b="0" i="0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tomatoes</a:t>
            </a:r>
            <a:r>
              <a:rPr kumimoji="0" lang="en-US" altLang="en-US" sz="4000" b="0" i="0" strike="noStrike" cap="none" normalizeH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40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 set aside.</a:t>
            </a:r>
            <a:endParaRPr kumimoji="0" lang="en-US" altLang="en-US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Fun pitta piz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15" y="1049382"/>
            <a:ext cx="4732447" cy="266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1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77862" y="0"/>
            <a:ext cx="3547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atnik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Pitta Pizzas</a:t>
            </a:r>
            <a:endParaRPr kumimoji="0" lang="en-GB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atnik SF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2069" y="495385"/>
            <a:ext cx="6479177" cy="634019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4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Cut the pittas in half horizontally and put on a large baking tray, cut-side down.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36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Spread the tomato purée over the pitta halves, then top with the cheddar, sweetcorn, tomatoes and peppers. Add pre-cooked crispy</a:t>
            </a:r>
            <a:r>
              <a:rPr kumimoji="0" lang="en-US" altLang="en-US" sz="36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bacon if you like.</a:t>
            </a:r>
            <a:endParaRPr kumimoji="0" lang="en-US" altLang="en-US" sz="3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Fun pitta piz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15" y="1049382"/>
            <a:ext cx="4732447" cy="266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197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177862" y="0"/>
            <a:ext cx="354724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eatnik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Pitta Pizzas</a:t>
            </a:r>
            <a:endParaRPr kumimoji="0" lang="en-GB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eatnik SF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19538" y="1049382"/>
            <a:ext cx="6479177" cy="452431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4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Cook in the oven for 10-12 minutes, until the cheese is melted and bubbling.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4400" dirty="0" smtClean="0">
              <a:latin typeface="Blippo Light SF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Serve</a:t>
            </a:r>
            <a:r>
              <a:rPr kumimoji="0" lang="en-US" altLang="en-US" sz="44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and enjoy!</a:t>
            </a:r>
            <a:r>
              <a:rPr kumimoji="0" lang="en-US" altLang="en-US" sz="44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lippo Light SF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GB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50" name="Picture 2" descr="Fun pitta pizz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8715" y="1049382"/>
            <a:ext cx="4732447" cy="266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0957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Beatnik SF</vt:lpstr>
      <vt:lpstr>Blippo Light SF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Kelsey Martin</dc:creator>
  <cp:lastModifiedBy>Kelsey Martin</cp:lastModifiedBy>
  <cp:revision>1</cp:revision>
  <dcterms:created xsi:type="dcterms:W3CDTF">2020-06-16T07:53:14Z</dcterms:created>
  <dcterms:modified xsi:type="dcterms:W3CDTF">2020-06-16T07:54:25Z</dcterms:modified>
</cp:coreProperties>
</file>