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4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9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18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79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3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5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1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6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7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4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82644-A92A-40EC-9275-06A55E289EFD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D66A3-F1DB-4415-809A-1AF1FCD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2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1866900"/>
            <a:ext cx="2081213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62200" y="2540001"/>
            <a:ext cx="6108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4400" b="1" dirty="0" smtClean="0">
                <a:solidFill>
                  <a:srgbClr val="00B0F0"/>
                </a:solidFill>
              </a:rPr>
              <a:t>The snow was a white carpet covering the land</a:t>
            </a:r>
            <a:r>
              <a:rPr lang="en-GB" altLang="en-US" dirty="0" smtClean="0"/>
              <a:t>.</a:t>
            </a:r>
            <a:endParaRPr lang="en-GB" alt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86338" y="4218484"/>
            <a:ext cx="64604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This is called a metaphor</a:t>
            </a:r>
            <a:endParaRPr lang="en-GB" altLang="en-US" sz="4400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8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 smtClean="0">
                <a:solidFill>
                  <a:srgbClr val="00B0F0"/>
                </a:solidFill>
              </a:rPr>
              <a:t>So what are metaphors? 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00B0F0"/>
                </a:solidFill>
              </a:rPr>
              <a:t>A metaphor is an unusual way of describing something.</a:t>
            </a:r>
          </a:p>
          <a:p>
            <a:endParaRPr lang="en-GB" altLang="en-US" dirty="0">
              <a:solidFill>
                <a:srgbClr val="00B0F0"/>
              </a:solidFill>
            </a:endParaRPr>
          </a:p>
          <a:p>
            <a:r>
              <a:rPr lang="en-GB" altLang="en-US" dirty="0">
                <a:solidFill>
                  <a:srgbClr val="00B0F0"/>
                </a:solidFill>
              </a:rPr>
              <a:t>A metaphor says something is something else.</a:t>
            </a:r>
          </a:p>
          <a:p>
            <a:pPr>
              <a:buNone/>
            </a:pPr>
            <a:r>
              <a:rPr lang="en-GB" altLang="en-US" dirty="0">
                <a:solidFill>
                  <a:srgbClr val="00B0F0"/>
                </a:solidFill>
              </a:rPr>
              <a:t>e.g. 	Tony is a tower of strength. </a:t>
            </a:r>
          </a:p>
          <a:p>
            <a:pPr>
              <a:buNone/>
            </a:pPr>
            <a:r>
              <a:rPr lang="en-GB" altLang="en-US" dirty="0">
                <a:solidFill>
                  <a:srgbClr val="00B0F0"/>
                </a:solidFill>
              </a:rPr>
              <a:t>		Louise is green with envy. </a:t>
            </a:r>
          </a:p>
          <a:p>
            <a:pPr>
              <a:buNone/>
            </a:pPr>
            <a:r>
              <a:rPr lang="en-GB" altLang="en-US" dirty="0">
                <a:solidFill>
                  <a:srgbClr val="00B0F0"/>
                </a:solidFill>
              </a:rPr>
              <a:t>		Wayne Rooney is a goal machine.</a:t>
            </a:r>
          </a:p>
          <a:p>
            <a:pPr>
              <a:buNone/>
            </a:pPr>
            <a:r>
              <a:rPr lang="en-GB" altLang="en-US" dirty="0">
                <a:solidFill>
                  <a:srgbClr val="00B0F0"/>
                </a:solidFill>
              </a:rPr>
              <a:t>		David was as good as gold.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18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 smtClean="0">
                <a:solidFill>
                  <a:srgbClr val="00B0F0"/>
                </a:solidFill>
              </a:rPr>
              <a:t>Can you complete these metaphors</a:t>
            </a:r>
            <a:r>
              <a:rPr lang="en-GB" altLang="en-US" dirty="0" smtClean="0">
                <a:solidFill>
                  <a:srgbClr val="00B0F0"/>
                </a:solidFill>
              </a:rPr>
              <a:t>?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altLang="en-US" dirty="0" smtClean="0">
                <a:solidFill>
                  <a:srgbClr val="00B0F0"/>
                </a:solidFill>
              </a:rPr>
              <a:t>The bats                       winked from the treasure chest.</a:t>
            </a:r>
          </a:p>
          <a:p>
            <a:pPr algn="ctr">
              <a:buNone/>
            </a:pPr>
            <a:endParaRPr lang="en-GB" alt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GB" altLang="en-US" dirty="0" smtClean="0">
                <a:solidFill>
                  <a:srgbClr val="00B0F0"/>
                </a:solidFill>
              </a:rPr>
              <a:t>A waterfall			       danced on the cave walls. </a:t>
            </a:r>
          </a:p>
          <a:p>
            <a:pPr algn="ctr">
              <a:buNone/>
            </a:pPr>
            <a:endParaRPr lang="en-GB" alt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GB" altLang="en-US" dirty="0" smtClean="0">
                <a:solidFill>
                  <a:srgbClr val="00B0F0"/>
                </a:solidFill>
              </a:rPr>
              <a:t>The cave                               were black velvet scarves.</a:t>
            </a:r>
          </a:p>
          <a:p>
            <a:pPr algn="ctr">
              <a:buNone/>
            </a:pPr>
            <a:endParaRPr lang="en-GB" alt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GB" altLang="en-US" dirty="0" smtClean="0">
                <a:solidFill>
                  <a:srgbClr val="00B0F0"/>
                </a:solidFill>
              </a:rPr>
              <a:t>Gold coins               was a curtain of glittering, blue silk. </a:t>
            </a:r>
          </a:p>
          <a:p>
            <a:pPr algn="ctr">
              <a:buNone/>
            </a:pPr>
            <a:endParaRPr lang="en-GB" alt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GB" altLang="en-US" dirty="0" smtClean="0">
                <a:solidFill>
                  <a:srgbClr val="00B0F0"/>
                </a:solidFill>
              </a:rPr>
              <a:t>The torchlight            is a gloomy prison for the climber.</a:t>
            </a:r>
            <a:r>
              <a:rPr lang="en-GB" altLang="en-US" sz="3200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07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B0F0"/>
                </a:solidFill>
              </a:rPr>
              <a:t>Draw a metaphor!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altLang="en-US" dirty="0" smtClean="0">
                <a:solidFill>
                  <a:srgbClr val="00B0F0"/>
                </a:solidFill>
              </a:rPr>
              <a:t>Draw an amusing picture for each of these metaphors:</a:t>
            </a:r>
          </a:p>
          <a:p>
            <a:pPr algn="ctr"/>
            <a:endParaRPr lang="en-GB" altLang="en-US" dirty="0" smtClean="0">
              <a:solidFill>
                <a:srgbClr val="00B0F0"/>
              </a:solidFill>
            </a:endParaRPr>
          </a:p>
          <a:p>
            <a:pPr algn="ctr"/>
            <a:r>
              <a:rPr lang="en-GB" altLang="en-US" dirty="0" smtClean="0">
                <a:solidFill>
                  <a:srgbClr val="00B0F0"/>
                </a:solidFill>
              </a:rPr>
              <a:t>Her feet were blocks of ice.</a:t>
            </a:r>
          </a:p>
          <a:p>
            <a:pPr algn="ctr"/>
            <a:r>
              <a:rPr lang="en-GB" altLang="en-US" dirty="0" smtClean="0">
                <a:solidFill>
                  <a:srgbClr val="00B0F0"/>
                </a:solidFill>
              </a:rPr>
              <a:t>He flew down the street.</a:t>
            </a:r>
          </a:p>
          <a:p>
            <a:pPr algn="ctr"/>
            <a:r>
              <a:rPr lang="en-GB" altLang="en-US" dirty="0" smtClean="0">
                <a:solidFill>
                  <a:srgbClr val="00B0F0"/>
                </a:solidFill>
              </a:rPr>
              <a:t>Its raining cats and dogs.</a:t>
            </a:r>
          </a:p>
          <a:p>
            <a:pPr algn="ctr"/>
            <a:r>
              <a:rPr lang="en-GB" altLang="en-US" dirty="0" smtClean="0">
                <a:solidFill>
                  <a:srgbClr val="00B0F0"/>
                </a:solidFill>
              </a:rPr>
              <a:t>Time files.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B0F0"/>
                </a:solidFill>
              </a:rPr>
              <a:t>Can you think of your own metaphor to draw?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2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b="1" dirty="0" smtClean="0">
                <a:solidFill>
                  <a:srgbClr val="00B0F0"/>
                </a:solidFill>
              </a:rPr>
              <a:t>Similes or Metaphors? 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GB" altLang="en-US" dirty="0">
                <a:solidFill>
                  <a:srgbClr val="00B0F0"/>
                </a:solidFill>
              </a:rPr>
              <a:t>Some of these sentence are similes, some are metaphors. Can you tell which are similes, which are metaphors?</a:t>
            </a:r>
          </a:p>
          <a:p>
            <a:pPr algn="ctr">
              <a:lnSpc>
                <a:spcPct val="80000"/>
              </a:lnSpc>
              <a:buNone/>
            </a:pPr>
            <a:endParaRPr lang="en-GB" altLang="en-US" dirty="0">
              <a:solidFill>
                <a:srgbClr val="00B0F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As slippery as an eel. </a:t>
            </a: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Arnie was a man-mountain. </a:t>
            </a: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He was a lion in battle. </a:t>
            </a: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She is as pretty as a picture. </a:t>
            </a: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The striker was a goal machine. </a:t>
            </a: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The torch lit up the room as if the sun had risen early. </a:t>
            </a: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The moon was a misty shadow. </a:t>
            </a:r>
          </a:p>
          <a:p>
            <a:pPr algn="ctr">
              <a:lnSpc>
                <a:spcPct val="80000"/>
              </a:lnSpc>
            </a:pPr>
            <a:r>
              <a:rPr lang="en-GB" altLang="en-US" dirty="0">
                <a:solidFill>
                  <a:srgbClr val="00B0F0"/>
                </a:solidFill>
              </a:rPr>
              <a:t>My friend has a face like a bag of spanners</a:t>
            </a:r>
            <a:r>
              <a:rPr lang="en-GB" altLang="en-US" sz="2200" dirty="0" smtClean="0">
                <a:solidFill>
                  <a:srgbClr val="00B0F0"/>
                </a:solidFill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9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So what are metaphors? </vt:lpstr>
      <vt:lpstr>Can you complete these metaphors? </vt:lpstr>
      <vt:lpstr>Draw a metaphor!</vt:lpstr>
      <vt:lpstr>Similes or Metaphors?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</cp:revision>
  <dcterms:created xsi:type="dcterms:W3CDTF">2015-10-15T12:42:28Z</dcterms:created>
  <dcterms:modified xsi:type="dcterms:W3CDTF">2015-10-15T12:42:51Z</dcterms:modified>
</cp:coreProperties>
</file>