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1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1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2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79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68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4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7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0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68A7-A3BB-4248-80A1-344DE5172E8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DA1F-0436-4A6D-B57C-129B34C08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3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108520" y="-315416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Factors, Primes and Multiples</a:t>
            </a:r>
            <a:endParaRPr lang="en-GB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690917"/>
            <a:ext cx="44644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STARTER</a:t>
            </a:r>
          </a:p>
          <a:p>
            <a:r>
              <a:rPr lang="en-GB" sz="2400" dirty="0"/>
              <a:t>Using the numbers from the yellow box</a:t>
            </a:r>
            <a:r>
              <a:rPr lang="en-GB" sz="2400" dirty="0" smtClean="0"/>
              <a:t>, find </a:t>
            </a:r>
            <a:r>
              <a:rPr lang="en-GB" sz="2400" dirty="0"/>
              <a:t>pairs that multiply together to give </a:t>
            </a:r>
            <a:r>
              <a:rPr lang="en-GB" sz="2400" dirty="0" smtClean="0"/>
              <a:t>the </a:t>
            </a:r>
            <a:r>
              <a:rPr lang="en-GB" sz="2400" dirty="0"/>
              <a:t>totals below (YOU CAN ONLY </a:t>
            </a:r>
            <a:r>
              <a:rPr lang="en-GB" sz="2400" dirty="0" smtClean="0"/>
              <a:t>USE EACH </a:t>
            </a:r>
            <a:r>
              <a:rPr lang="en-GB" sz="2400" dirty="0"/>
              <a:t>NUMBER ONCE!):</a:t>
            </a:r>
          </a:p>
          <a:p>
            <a:endParaRPr lang="en-GB" sz="2400" dirty="0"/>
          </a:p>
          <a:p>
            <a:r>
              <a:rPr lang="en-GB" sz="2400" dirty="0"/>
              <a:t>a)  24	b)   36	c)   8	d)   </a:t>
            </a:r>
            <a:r>
              <a:rPr lang="en-GB" sz="2400" dirty="0" smtClean="0"/>
              <a:t>30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085459" y="1713508"/>
            <a:ext cx="7646135" cy="864096"/>
          </a:xfrm>
          <a:prstGeom prst="rect">
            <a:avLst/>
          </a:prstGeom>
          <a:solidFill>
            <a:srgbClr val="FFC000"/>
          </a:solidFill>
          <a:ln w="63500">
            <a:solidFill>
              <a:schemeClr val="tx1"/>
            </a:solidFill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SKILLS REQUIRED TODAY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Multiplication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71154" y="2903453"/>
            <a:ext cx="3960440" cy="3096344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579362" y="474226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8</a:t>
            </a:r>
            <a:endParaRPr lang="en-GB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875506" y="378206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3</a:t>
            </a:r>
            <a:endParaRPr lang="en-GB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95586" y="500387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6</a:t>
            </a:r>
            <a:endParaRPr lang="en-GB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64354" y="323038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6</a:t>
            </a:r>
            <a:endParaRPr lang="en-GB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08098" y="448914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4</a:t>
            </a:r>
            <a:endParaRPr lang="en-GB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543057" y="325884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2</a:t>
            </a:r>
            <a:endParaRPr lang="en-GB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09105" y="4043672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5</a:t>
            </a:r>
            <a:endParaRPr lang="en-GB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711178" y="419982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6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818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436096" y="2852936"/>
            <a:ext cx="3600400" cy="2721495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195736" y="476672"/>
            <a:ext cx="5760640" cy="1728192"/>
          </a:xfrm>
          <a:prstGeom prst="cloudCallout">
            <a:avLst>
              <a:gd name="adj1" fmla="val -49328"/>
              <a:gd name="adj2" fmla="val 46563"/>
            </a:avLst>
          </a:prstGeom>
          <a:solidFill>
            <a:schemeClr val="bg1"/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2">
                    <a:lumMod val="50000"/>
                  </a:schemeClr>
                </a:solidFill>
              </a:rPr>
              <a:t>Factor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: 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A number which goes into another number without leaving a remainder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Bubbling Cartoon Fis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31664"/>
            <a:ext cx="1895028" cy="14212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TextBox 5"/>
          <p:cNvSpPr txBox="1"/>
          <p:nvPr/>
        </p:nvSpPr>
        <p:spPr>
          <a:xfrm>
            <a:off x="971600" y="3429000"/>
            <a:ext cx="2970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How can we make 12?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3933056"/>
            <a:ext cx="2250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1  x  12   =   12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4345940"/>
            <a:ext cx="223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2</a:t>
            </a:r>
            <a:r>
              <a:rPr lang="en-GB" sz="2800" b="1" dirty="0" smtClean="0"/>
              <a:t>  x  6     =   12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4777988"/>
            <a:ext cx="223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3  x  4     =   12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43608" y="5343599"/>
            <a:ext cx="3374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So, the factors of 12 are…</a:t>
            </a:r>
            <a:endParaRPr lang="en-GB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1187624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051720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3528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79912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44008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915816" y="5805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6096" y="2958043"/>
            <a:ext cx="3286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Your turn…</a:t>
            </a:r>
          </a:p>
          <a:p>
            <a:r>
              <a:rPr lang="en-GB" sz="2400" dirty="0" smtClean="0"/>
              <a:t>What are the factors of…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084168" y="472514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18?</a:t>
            </a:r>
            <a:endParaRPr lang="en-GB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41996" y="429309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24?</a:t>
            </a:r>
            <a:endParaRPr lang="en-GB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22388" y="5055567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100?</a:t>
            </a:r>
            <a:endParaRPr lang="en-GB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462076" y="4149080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13?</a:t>
            </a:r>
            <a:endParaRPr lang="en-GB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40152" y="400506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30?</a:t>
            </a:r>
            <a:endParaRPr lang="en-GB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038140" y="436510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27?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390068" y="3789040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53?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956376" y="495597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41?</a:t>
            </a:r>
            <a:endParaRPr lang="en-GB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500584" y="3702223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8?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1762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/>
      <p:bldP spid="7" grpId="0"/>
      <p:bldP spid="8" grpId="0"/>
      <p:bldP spid="9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5846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Some of those numbers only had two factors.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195736" y="1268760"/>
            <a:ext cx="5760640" cy="1728192"/>
          </a:xfrm>
          <a:prstGeom prst="cloudCallout">
            <a:avLst>
              <a:gd name="adj1" fmla="val -49328"/>
              <a:gd name="adj2" fmla="val 46563"/>
            </a:avLst>
          </a:prstGeom>
          <a:solidFill>
            <a:schemeClr val="bg1"/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A 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</a:rPr>
              <a:t>Prime Number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 is a number that has </a:t>
            </a:r>
            <a:r>
              <a:rPr lang="en-GB" sz="2000" b="1" i="1" u="sng" dirty="0" smtClean="0">
                <a:solidFill>
                  <a:schemeClr val="tx2">
                    <a:lumMod val="50000"/>
                  </a:schemeClr>
                </a:solidFill>
              </a:rPr>
              <a:t>exactly two factors</a:t>
            </a:r>
            <a:endParaRPr lang="en-GB" sz="20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 descr="Bubbling Cartoon Fis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23752"/>
            <a:ext cx="1895028" cy="14212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8" name="TextBox 7"/>
          <p:cNvSpPr txBox="1"/>
          <p:nvPr/>
        </p:nvSpPr>
        <p:spPr>
          <a:xfrm>
            <a:off x="611560" y="4221088"/>
            <a:ext cx="5151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13, 41 and 53 are three prime numbers.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767535"/>
            <a:ext cx="5846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Which of these numbers are prime numbers?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403648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67744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9552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95936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60032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31840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660232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19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24328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796136" y="537321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11</a:t>
            </a:r>
            <a:endParaRPr lang="en-GB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7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4624"/>
            <a:ext cx="2828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Multiples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951111"/>
            <a:ext cx="7301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Multiples are nice and easy.  They are numbers that</a:t>
            </a:r>
            <a:b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appear in the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MULTIPLication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tables of any given number.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132856"/>
            <a:ext cx="1797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For example: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3648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67744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9552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95936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60032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31840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60232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24328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9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96136" y="27089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21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3903439"/>
            <a:ext cx="6467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Which of these numbers above are multiples of 4?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5199583"/>
            <a:ext cx="4551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Which numbers are multiples of 9?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5631631"/>
            <a:ext cx="4551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Which numbers are multiples of 3?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0.09045 0.2469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09045 0.246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L -0.28733 0.2469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51 L -1.94444E-6 -3.7037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25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051 L 3.05556E-6 -3.7037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25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555 L 1.11111E-6 -1.85185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78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555 L -4.44444E-6 -1.85185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7" grpId="2" animBg="1"/>
      <p:bldP spid="8" grpId="0" animBg="1"/>
      <p:bldP spid="9" grpId="0" animBg="1"/>
      <p:bldP spid="10" grpId="0" animBg="1"/>
      <p:bldP spid="10" grpId="1" animBg="1"/>
      <p:bldP spid="10" grpId="2" animBg="1"/>
      <p:bldP spid="11" grpId="0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5" grpId="0" animBg="1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195736" y="476672"/>
            <a:ext cx="5760640" cy="1728192"/>
          </a:xfrm>
          <a:prstGeom prst="cloudCallout">
            <a:avLst>
              <a:gd name="adj1" fmla="val -49328"/>
              <a:gd name="adj2" fmla="val 46563"/>
            </a:avLst>
          </a:prstGeom>
          <a:solidFill>
            <a:schemeClr val="bg1"/>
          </a:solidFill>
          <a:ln w="508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2">
                    <a:lumMod val="50000"/>
                  </a:schemeClr>
                </a:solidFill>
              </a:rPr>
              <a:t>Multiple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: 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A number which appears in the given number’s </a:t>
            </a:r>
            <a:r>
              <a:rPr lang="en-GB" sz="2400" b="1" i="1" u="sng" dirty="0" err="1" smtClean="0">
                <a:solidFill>
                  <a:schemeClr val="tx2">
                    <a:lumMod val="50000"/>
                  </a:schemeClr>
                </a:solidFill>
              </a:rPr>
              <a:t>MULTIPLication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 table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 descr="Bubbling Cartoon Fish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31664"/>
            <a:ext cx="1895028" cy="14212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Rounded Rectangle 5"/>
          <p:cNvSpPr/>
          <p:nvPr/>
        </p:nvSpPr>
        <p:spPr>
          <a:xfrm>
            <a:off x="1403648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67744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9552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95936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60032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131840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60232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15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24328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96136" y="306896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03648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67744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19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39552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995936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60032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131840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660232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524328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96136" y="407707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60032" y="6156593"/>
            <a:ext cx="3547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6 Prime Numbers</a:t>
            </a:r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47578" y="5598532"/>
            <a:ext cx="325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6 Multiples of 6</a:t>
            </a:r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60032" y="5013176"/>
            <a:ext cx="3086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tx2">
                    <a:lumMod val="50000"/>
                  </a:schemeClr>
                </a:solidFill>
              </a:rPr>
              <a:t>6 Factors of 24</a:t>
            </a:r>
            <a:endParaRPr lang="en-GB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972616" y="3861048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`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39552" y="5046275"/>
            <a:ext cx="4106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From these numbers, find me…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63282"/>
              </p:ext>
            </p:extLst>
          </p:nvPr>
        </p:nvGraphicFramePr>
        <p:xfrm>
          <a:off x="2292424" y="260648"/>
          <a:ext cx="6528048" cy="52888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88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48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Factors of 60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Factors of 126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Numbers less than 13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Numbers more than 12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Multiples of 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Prime Numbers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Odd Numbers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Square Numbers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Multiples of 3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896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Even Numbers</a:t>
                      </a:r>
                      <a:endParaRPr lang="en-GB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065268" y="13658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2844" y="185109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2844" y="14285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71538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00232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71538" y="18573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2844" y="357187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9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65268" y="3571876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57488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18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71538" y="1000108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42844" y="270835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7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2844" y="1000108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2844" y="5286388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13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71538" y="5286388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14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71538" y="2714620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2844" y="442913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11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65268" y="442913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12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36574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15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14744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572000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21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43768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45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429256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25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001024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286512" y="6065912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30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351912" y="5429264"/>
            <a:ext cx="792088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2"/>
                </a:solidFill>
              </a:rPr>
              <a:t>64</a:t>
            </a:r>
            <a:endParaRPr lang="en-GB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4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12858E-6 L 0.4882 0.40911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35708E-6 L 0.38576 0.1679 " pathEditMode="relative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6.0592E-6 L 0.36216 0.02105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0592E-6 L 0.25972 0.27267 " pathEditMode="relative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5.92044E-6 L 0.84254 -0.09435 " pathEditMode="relative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97965E-6 L 0.39374 0.30412 " pathEditMode="relative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4.16281E-7 L 0.60643 -0.2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6531E-6 L 0.50399 0.29371 " pathEditMode="relative" ptsTypes="AA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38575E-6 L 0.60643 -0.08395 " pathEditMode="relative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8575E-6 L 0.7401 0.17831 " pathEditMode="relative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1.54487E-6 L 0.59845 -0.3358 " pathEditMode="relative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54487E-6 L 0.50399 -0.07354 " pathEditMode="relative" ptsTypes="A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52451E-6 L 0.7323 -0.59783 " pathEditMode="relative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52451E-6 L 0.38576 -0.08395 " pathEditMode="relative" ptsTypes="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66327E-6 L 0.37014 -0.58742 " pathEditMode="relative" ptsTypes="AA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66327E-6 L 0.62986 -0.19935 " pathEditMode="relative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66327E-6 L 0.51979 -0.57701 " pathEditMode="relative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66327E-6 L 0.41736 -0.32516 " pathEditMode="relative" ptsTypes="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6.93802E-7 L -0.01562 -0.20976 " pathEditMode="relative" ptsTypes="A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66327E-6 L -5.55556E-7 -0.57701 " pathEditMode="relative" ptsTypes="AA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6.93802E-7 L 0.26771 -0.46138 " pathEditMode="relative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66327E-6 L 0.16545 -0.32516 " pathEditMode="relative" ptsTypes="AA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93802E-7 L 0.07864 -0.58742 " pathEditMode="relative" ptsTypes="AA">
                                      <p:cBhvr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66327E-6 L -0.48819 -0.32516 " pathEditMode="relative" ptsTypes="AA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2239E-6 L -0.17326 -0.36702 " pathEditMode="relative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</TotalTime>
  <Words>319</Words>
  <Application>Microsoft Office PowerPoint</Application>
  <PresentationFormat>On-screen Show (4:3)</PresentationFormat>
  <Paragraphs>125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blank</vt:lpstr>
      <vt:lpstr>Factors, Primes and Multiples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Factors, Primes and Multiples</dc:title>
  <dc:creator>Mr J. Hammond</dc:creator>
  <cp:lastModifiedBy>Tom Hall</cp:lastModifiedBy>
  <cp:revision>3</cp:revision>
  <dcterms:created xsi:type="dcterms:W3CDTF">2013-03-14T16:34:00Z</dcterms:created>
  <dcterms:modified xsi:type="dcterms:W3CDTF">2020-06-09T09:39:25Z</dcterms:modified>
</cp:coreProperties>
</file>