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8" r:id="rId2"/>
  </p:sldMasterIdLst>
  <p:notesMasterIdLst>
    <p:notesMasterId r:id="rId8"/>
  </p:notesMasterIdLst>
  <p:handoutMasterIdLst>
    <p:handoutMasterId r:id="rId9"/>
  </p:handoutMasterIdLst>
  <p:sldIdLst>
    <p:sldId id="284" r:id="rId3"/>
    <p:sldId id="279" r:id="rId4"/>
    <p:sldId id="285" r:id="rId5"/>
    <p:sldId id="286" r:id="rId6"/>
    <p:sldId id="287" r:id="rId7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6AD3"/>
    <a:srgbClr val="FF5757"/>
    <a:srgbClr val="D9DD23"/>
    <a:srgbClr val="FFFFFF"/>
    <a:srgbClr val="CC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5" autoAdjust="0"/>
    <p:restoredTop sz="94622" autoAdjust="0"/>
  </p:normalViewPr>
  <p:slideViewPr>
    <p:cSldViewPr>
      <p:cViewPr>
        <p:scale>
          <a:sx n="59" d="100"/>
          <a:sy n="59" d="100"/>
        </p:scale>
        <p:origin x="-930" y="-4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A1FB1-A8A9-4AED-B24F-B726C77305B3}" type="datetimeFigureOut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299B01-4D3F-4586-88D4-98CACE9D4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3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8FEBE-006D-4E3E-A91E-4E498D1AFCB0}" type="datetimeFigureOut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2642F-FDAD-4697-9B6F-4650C9BB88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17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2642F-FDAD-4697-9B6F-4650C9BB887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9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419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light_show_stage_title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600" y="2057400"/>
            <a:ext cx="4876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5959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52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2009620A-868C-4F51-95DA-72EFCEFE53E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419600"/>
            <a:ext cx="7772400" cy="1470025"/>
          </a:xfrm>
        </p:spPr>
        <p:txBody>
          <a:bodyPr anchor="b"/>
          <a:lstStyle>
            <a:lvl1pPr algn="l">
              <a:defRPr sz="3600" baseline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  <a:effectLst>
                  <a:reflection blurRad="6350" stA="140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867400"/>
            <a:ext cx="6400800" cy="762000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-1447800" y="-381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66800" y="38100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6763"/>
            <a:ext cx="5715000" cy="28194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27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06762"/>
            <a:ext cx="8534400" cy="438943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752725"/>
            <a:ext cx="628491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12525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3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79638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3170237"/>
            <a:ext cx="3048000" cy="33829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170237"/>
            <a:ext cx="3048000" cy="33829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743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8638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3516312"/>
            <a:ext cx="3200400" cy="3189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2743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3516312"/>
            <a:ext cx="3200400" cy="3189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529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90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33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157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03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066800" y="38100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06763"/>
            <a:ext cx="5715000" cy="28194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4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29200"/>
            <a:ext cx="5486400" cy="566738"/>
          </a:xfrm>
        </p:spPr>
        <p:txBody>
          <a:bodyPr anchor="b"/>
          <a:lstStyle>
            <a:lvl1pPr algn="l">
              <a:defRPr sz="2000" b="1">
                <a:ln w="3175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8600" y="2057400"/>
            <a:ext cx="4876800" cy="3657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55959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0C21-56B7-41F5-87F4-09CB38B82F8A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8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352800" y="50292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352800" y="32004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352800" y="41148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352800" y="5943600"/>
            <a:ext cx="5486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2514600"/>
            <a:ext cx="54864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 b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1722438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124200" cy="16764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76400"/>
            <a:ext cx="2590800" cy="1752600"/>
          </a:xfrm>
        </p:spPr>
        <p:txBody>
          <a:bodyPr lIns="274320" tIns="0" rIns="182880" anchor="ctr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400800" y="1600200"/>
            <a:ext cx="2590800" cy="1676400"/>
          </a:xfrm>
        </p:spPr>
        <p:txBody>
          <a:bodyPr lIns="274320" tIns="0" rIns="18288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2819400" y="762000"/>
            <a:ext cx="1981200" cy="1676401"/>
          </a:xfrm>
        </p:spPr>
        <p:txBody>
          <a:bodyPr>
            <a:noAutofit/>
          </a:bodyPr>
          <a:lstStyle>
            <a:lvl1pPr algn="r"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19400" y="2514600"/>
            <a:ext cx="1981200" cy="167640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2819400" y="4267200"/>
            <a:ext cx="1981200" cy="1600200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0" y="-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738438"/>
            <a:ext cx="2667000" cy="2366962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5638800" y="1447800"/>
            <a:ext cx="3124200" cy="2352675"/>
          </a:xfrm>
        </p:spPr>
        <p:txBody>
          <a:bodyPr>
            <a:normAutofit/>
          </a:bodyPr>
          <a:lstStyle>
            <a:lvl1pPr>
              <a:defRPr lang="en-US" sz="2000" kern="1200" dirty="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5"/>
          </p:nvPr>
        </p:nvSpPr>
        <p:spPr>
          <a:xfrm>
            <a:off x="4876800" y="2743200"/>
            <a:ext cx="2667000" cy="236220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sz="2000" kern="1200" dirty="0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buFontTx/>
              <a:buNone/>
              <a:defRPr sz="16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2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3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4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Tx/>
              <a:buNone/>
            </a:pP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6"/>
          </p:nvPr>
        </p:nvSpPr>
        <p:spPr>
          <a:xfrm>
            <a:off x="2286000" y="1457325"/>
            <a:ext cx="3124200" cy="23526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81000" y="-182562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1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19400" y="14478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4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57912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06762"/>
            <a:ext cx="8534400" cy="4389437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35AE-44A1-4ED6-AEA8-5ABBF21A025C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9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087" y="2752725"/>
            <a:ext cx="6284913" cy="136207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8087" y="1252538"/>
            <a:ext cx="6284913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F7EA6-E896-45A1-9154-F345903B5BEF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8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179638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3170237"/>
            <a:ext cx="3048000" cy="33829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3170237"/>
            <a:ext cx="3048000" cy="3382963"/>
          </a:xfrm>
          <a:noFill/>
        </p:spPr>
        <p:txBody>
          <a:bodyPr/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1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1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1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1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E2B09-917C-4CE8-84A4-CF423B837BAE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812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743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8638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3516312"/>
            <a:ext cx="3200400" cy="3189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2600" y="2743200"/>
            <a:ext cx="3200400" cy="639762"/>
          </a:xfrm>
        </p:spPr>
        <p:txBody>
          <a:bodyPr anchor="b"/>
          <a:lstStyle>
            <a:lvl1pPr marL="0" indent="0">
              <a:buNone/>
              <a:defRPr sz="2400" b="1">
                <a:ln w="3175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3516312"/>
            <a:ext cx="3200400" cy="3189288"/>
          </a:xfrm>
        </p:spPr>
        <p:txBody>
          <a:bodyPr/>
          <a:lstStyle>
            <a:lvl1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E432E-D556-49B1-AA44-0ADD980DBED8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28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477000" cy="944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AE94-C42D-430C-B655-059880745D40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6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BECF5-ED84-44E3-919B-70E0B2BFCC76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8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33600"/>
            <a:ext cx="2438400" cy="992167"/>
          </a:xfrm>
          <a:ln>
            <a:noFill/>
          </a:ln>
        </p:spPr>
        <p:txBody>
          <a:bodyPr anchor="b"/>
          <a:lstStyle>
            <a:lvl1pPr algn="l">
              <a:defRPr sz="2000" b="1">
                <a:ln w="31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399010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3157537"/>
            <a:ext cx="2438400" cy="33194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1AC4-55E6-48D5-821D-F68F3E06D709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50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301875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51237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4864" y="1890409"/>
            <a:ext cx="9144000" cy="4571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stage_lights_slide.mov">
            <a:hlinkClick r:id="" action="ppaction://media"/>
          </p:cNvPr>
          <p:cNvPicPr>
            <a:picLocks noChangeAspect="1"/>
          </p:cNvPicPr>
          <p:nvPr>
            <a:videoFile r:link="rId13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0" y="0"/>
            <a:ext cx="9144000" cy="18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9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7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tx2">
                <a:lumMod val="50000"/>
              </a:schemeClr>
            </a:solidFill>
          </a:ln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hidden="1"/>
          <p:cNvSpPr/>
          <p:nvPr/>
        </p:nvSpPr>
        <p:spPr>
          <a:xfrm>
            <a:off x="0" y="3858"/>
            <a:ext cx="9144000" cy="6858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77B57-B008-4CE5-8338-37E128D97E12}" type="datetime1">
              <a:rPr lang="en-US" smtClean="0"/>
              <a:pPr/>
              <a:t>5/13/2012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E186-3112-4AB8-AF78-FDBC8ACE92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2301875"/>
            <a:ext cx="64770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551237"/>
            <a:ext cx="64770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4864" y="1890409"/>
            <a:ext cx="9144000" cy="45719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3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ln>
            <a:solidFill>
              <a:schemeClr val="tx2">
                <a:lumMod val="50000"/>
              </a:schemeClr>
            </a:solidFill>
          </a:ln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hriswoodillustration.com/uploads/3/0/1/6/3016830/inthedark.sw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3810000" y="169033"/>
            <a:ext cx="4495971" cy="1905000"/>
          </a:xfrm>
          <a:prstGeom prst="wedgeRoundRectCallout">
            <a:avLst>
              <a:gd name="adj1" fmla="val -41043"/>
              <a:gd name="adj2" fmla="val 6582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Do all objects reflect light the same?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2706" y="5410200"/>
            <a:ext cx="75119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Light And shadow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Carolina\Documents\ABC School\PowerPoint tools\animations\Subjects\Music\stick_figure_singing_music_notes_flow_500_cl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4999"/>
            <a:ext cx="2453567" cy="272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02" y="3276600"/>
            <a:ext cx="1688821" cy="21932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970"/>
            <a:ext cx="2743200" cy="2522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473492"/>
            <a:ext cx="2743543" cy="215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526" y="2410361"/>
            <a:ext cx="4495800" cy="830997"/>
          </a:xfrm>
          <a:prstGeom prst="rect">
            <a:avLst/>
          </a:prstGeom>
          <a:ln w="38100">
            <a:solidFill>
              <a:schemeClr val="bg1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1) To know what </a:t>
            </a:r>
            <a:r>
              <a:rPr lang="en-US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´reflect´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means.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3920341"/>
            <a:ext cx="4495800" cy="1200329"/>
          </a:xfrm>
          <a:prstGeom prst="rect">
            <a:avLst/>
          </a:prstGeom>
          <a:ln w="38100">
            <a:solidFill>
              <a:schemeClr val="bg1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2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 Predict how materials will behave when light is shone on them.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5410200"/>
            <a:ext cx="4495799" cy="1200329"/>
          </a:xfrm>
          <a:prstGeom prst="rect">
            <a:avLst/>
          </a:prstGeom>
          <a:ln w="38100">
            <a:solidFill>
              <a:schemeClr val="bg1">
                <a:lumMod val="1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) Investigate light reflection </a:t>
            </a:r>
            <a:r>
              <a:rPr lang="en-US" sz="2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and record your results.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Carolina\Documents\ABC School\PowerPoint tools\animations\People, Questions + speech bubbles\Climbing\climbin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02" y="533400"/>
            <a:ext cx="409834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44254" y="533400"/>
            <a:ext cx="727955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Steps to Success</a:t>
            </a:r>
            <a:endParaRPr lang="en-US" sz="6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1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2809" y="533400"/>
            <a:ext cx="47099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D9DD2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Funny Faces</a:t>
            </a:r>
            <a:endParaRPr lang="en-US" sz="6000" b="1" cap="none" spc="0" dirty="0">
              <a:ln w="11430"/>
              <a:solidFill>
                <a:srgbClr val="D9DD2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Carolina\Downloads\stick_figure_washing_face_1600_clr_65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3657602" cy="3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3400" y="2057400"/>
            <a:ext cx="3505200" cy="1600200"/>
          </a:xfrm>
          <a:prstGeom prst="wedgeEllipseCallout">
            <a:avLst/>
          </a:prstGeom>
          <a:solidFill>
            <a:srgbClr val="FF5757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Playing hide and seek on your own is really difficult!</a:t>
            </a:r>
            <a:endParaRPr lang="en-US" sz="20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3400" y="2057400"/>
            <a:ext cx="3505200" cy="1600200"/>
          </a:xfrm>
          <a:prstGeom prst="wedgeEllipseCallout">
            <a:avLst/>
          </a:prstGeom>
          <a:solidFill>
            <a:srgbClr val="FF5757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Who can pull the best funny face in a mirror?</a:t>
            </a:r>
            <a:endParaRPr lang="en-US" sz="20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C:\Users\Carolina\Documents\ABC School\PowerPoint tools\animations\People, Questions + speech bubbles\Questions\question_mark_serious_thinker_500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667000"/>
            <a:ext cx="381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343400" y="2057400"/>
            <a:ext cx="2895600" cy="1981200"/>
          </a:xfrm>
          <a:prstGeom prst="cloudCallout">
            <a:avLst>
              <a:gd name="adj1" fmla="val 75012"/>
              <a:gd name="adj2" fmla="val 24443"/>
            </a:avLst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Yes, but how do we see ourselves in a mirror?</a:t>
            </a:r>
            <a:endParaRPr lang="en-US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Carolina\Downloads\looking_in_mirror_1600_clr_564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" y="2857500"/>
            <a:ext cx="209726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H="1">
            <a:off x="1600200" y="2209800"/>
            <a:ext cx="2286000" cy="24384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762000" y="4800600"/>
            <a:ext cx="685800" cy="24765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62000" y="3810000"/>
            <a:ext cx="455316" cy="990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442036" y="4297733"/>
            <a:ext cx="34099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Light Source</a:t>
            </a:r>
            <a:endParaRPr lang="en-US" sz="4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179417" y="5134438"/>
            <a:ext cx="19351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Object</a:t>
            </a:r>
            <a:endParaRPr lang="en-US" sz="4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6" name="Cloud Callout 35"/>
          <p:cNvSpPr/>
          <p:nvPr/>
        </p:nvSpPr>
        <p:spPr>
          <a:xfrm>
            <a:off x="4343400" y="2061411"/>
            <a:ext cx="2895600" cy="1981200"/>
          </a:xfrm>
          <a:prstGeom prst="cloudCallout">
            <a:avLst>
              <a:gd name="adj1" fmla="val 75012"/>
              <a:gd name="adj2" fmla="val 24443"/>
            </a:avLst>
          </a:prstGeom>
          <a:solidFill>
            <a:srgbClr val="0070C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But what word describes what the mirror does to the light?</a:t>
            </a:r>
            <a:endParaRPr lang="en-US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63308" y="6019800"/>
            <a:ext cx="10951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en-US" sz="40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2" descr="C:\Users\Carolina\Downloads\sun_shine_1600_cl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914400"/>
            <a:ext cx="18669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8" grpId="0" animBg="1"/>
      <p:bldP spid="8" grpId="1" animBg="1"/>
      <p:bldP spid="7" grpId="0" animBg="1"/>
      <p:bldP spid="7" grpId="1" animBg="1"/>
      <p:bldP spid="29" grpId="0"/>
      <p:bldP spid="34" grpId="0"/>
      <p:bldP spid="36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86090" y="609600"/>
            <a:ext cx="3935694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92D05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Your Task</a:t>
            </a:r>
            <a:endParaRPr lang="en-US" sz="6000" b="1" cap="none" spc="0" dirty="0">
              <a:ln w="11430"/>
              <a:solidFill>
                <a:srgbClr val="92D05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010804"/>
              </p:ext>
            </p:extLst>
          </p:nvPr>
        </p:nvGraphicFramePr>
        <p:xfrm>
          <a:off x="457200" y="2743200"/>
          <a:ext cx="5202585" cy="342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195"/>
                <a:gridCol w="1734195"/>
                <a:gridCol w="1734195"/>
              </a:tblGrid>
              <a:tr h="51833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Material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Prediction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Actual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Wood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Plastic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Metal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Paper</a:t>
                      </a: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Glass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511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Comic Sans MS" pitchFamily="66" charset="0"/>
                        </a:rPr>
                        <a:t>Water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Comic Sans MS" pitchFamily="66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70117" y="2090172"/>
            <a:ext cx="29690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Reflective </a:t>
            </a:r>
          </a:p>
          <a:p>
            <a:pPr algn="ctr"/>
            <a:r>
              <a:rPr lang="en-U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omic Sans MS" pitchFamily="66" charset="0"/>
              </a:rPr>
              <a:t>scale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581400"/>
            <a:ext cx="10492" cy="28194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3581400"/>
            <a:ext cx="3257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00" y="4343400"/>
            <a:ext cx="3257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6400800"/>
            <a:ext cx="3257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06492" y="5048926"/>
            <a:ext cx="3257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106492" y="5715000"/>
            <a:ext cx="325784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711981" y="6167735"/>
            <a:ext cx="21755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No reflection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983404" y="3350567"/>
            <a:ext cx="15359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Excellent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1601" y="4112567"/>
            <a:ext cx="8996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Good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01460" y="4760267"/>
            <a:ext cx="5966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Ok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30929" y="5484167"/>
            <a:ext cx="7377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Dull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rolina\Documents\ABC School\PowerPoint tools\animations\People, Questions + speech bubbles\Questions\stick_figure_question_mark_1600_cl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89870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762000" y="778041"/>
            <a:ext cx="5105400" cy="2514600"/>
          </a:xfrm>
          <a:prstGeom prst="cloudCallout">
            <a:avLst>
              <a:gd name="adj1" fmla="val 31013"/>
              <a:gd name="adj2" fmla="val 47827"/>
            </a:avLst>
          </a:prstGeom>
          <a:solidFill>
            <a:srgbClr val="E46AD3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What did you find out from your results?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762000" y="770020"/>
            <a:ext cx="5105400" cy="2514600"/>
          </a:xfrm>
          <a:prstGeom prst="cloudCallout">
            <a:avLst>
              <a:gd name="adj1" fmla="val 31013"/>
              <a:gd name="adj2" fmla="val 47827"/>
            </a:avLst>
          </a:prstGeom>
          <a:solidFill>
            <a:srgbClr val="E46AD3"/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Are these statements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true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or </a:t>
            </a:r>
            <a:r>
              <a:rPr lang="en-US" sz="2800" b="1" dirty="0" smtClean="0">
                <a:solidFill>
                  <a:schemeClr val="tx2"/>
                </a:solidFill>
                <a:latin typeface="Comic Sans MS" pitchFamily="66" charset="0"/>
              </a:rPr>
              <a:t>false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?</a:t>
            </a:r>
            <a:endParaRPr lang="en-US" sz="28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810000"/>
            <a:ext cx="3886200" cy="228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All wooden objects are not very shiny.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9337" y="3810000"/>
            <a:ext cx="3886200" cy="228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All paper reflects light the same amount.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5458" y="3814011"/>
            <a:ext cx="3886200" cy="2286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All types of metal are really good at reflecting light.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600200" y="609600"/>
            <a:ext cx="4267200" cy="2438400"/>
          </a:xfrm>
          <a:prstGeom prst="wedgeRoundRectCallout">
            <a:avLst>
              <a:gd name="adj1" fmla="val 30295"/>
              <a:gd name="adj2" fmla="val 61184"/>
              <a:gd name="adj3" fmla="val 16667"/>
            </a:avLst>
          </a:prstGeom>
          <a:solidFill>
            <a:srgbClr val="E46AD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Click me to check out some helpful reflective materials</a:t>
            </a: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5" grpId="0" animBg="1"/>
      <p:bldP spid="5" grpId="1" animBg="1"/>
      <p:bldP spid="8" grpId="0" animBg="1"/>
      <p:bldP spid="8" grpId="1" animBg="1"/>
      <p:bldP spid="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ermedia.com - Animated">
  <a:themeElements>
    <a:clrScheme name="Custom 6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629DD1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.com - Static">
  <a:themeElements>
    <a:clrScheme name="Custom 6">
      <a:dk1>
        <a:srgbClr val="E6E6E6"/>
      </a:dk1>
      <a:lt1>
        <a:srgbClr val="E6E6E6"/>
      </a:lt1>
      <a:dk2>
        <a:srgbClr val="0C0C0C"/>
      </a:dk2>
      <a:lt2>
        <a:srgbClr val="0E57C4"/>
      </a:lt2>
      <a:accent1>
        <a:srgbClr val="629DD1"/>
      </a:accent1>
      <a:accent2>
        <a:srgbClr val="297FD5"/>
      </a:accent2>
      <a:accent3>
        <a:srgbClr val="0E57C4"/>
      </a:accent3>
      <a:accent4>
        <a:srgbClr val="4A66AC"/>
      </a:accent4>
      <a:accent5>
        <a:srgbClr val="5AA2AE"/>
      </a:accent5>
      <a:accent6>
        <a:srgbClr val="0E57C4"/>
      </a:accent6>
      <a:hlink>
        <a:srgbClr val="1098D2"/>
      </a:hlink>
      <a:folHlink>
        <a:srgbClr val="062B6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13557</TotalTime>
  <Words>172</Words>
  <Application>Microsoft Office PowerPoint</Application>
  <PresentationFormat>On-screen Show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Presentermedia.com - Animated</vt:lpstr>
      <vt:lpstr>1_Presentermedia.com - Static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PresenterMedia.com;support@presentermedia.com</dc:creator>
  <cp:lastModifiedBy>Carolina</cp:lastModifiedBy>
  <cp:revision>434</cp:revision>
  <dcterms:created xsi:type="dcterms:W3CDTF">2010-04-14T14:22:36Z</dcterms:created>
  <dcterms:modified xsi:type="dcterms:W3CDTF">2012-05-14T02:57:02Z</dcterms:modified>
</cp:coreProperties>
</file>