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109" d="100"/>
          <a:sy n="109" d="100"/>
        </p:scale>
        <p:origin x="19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2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84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0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90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54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0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8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6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1250-594B-4CBA-93F8-3D43BB8E2952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1A22-FD2E-44DC-95DD-FD0CBA28B9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78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rnean orangutan infant and adult interac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26218"/>
            <a:ext cx="10067362" cy="65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2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legal gold mine inside Tanjung Puting National Park, Bor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360"/>
            <a:ext cx="9673040" cy="63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matran orangutan with inf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584"/>
            <a:ext cx="9193094" cy="629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matran orangutan male, female and inf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48" y="0"/>
            <a:ext cx="10081591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matran orangutan chewing bark from s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32656"/>
            <a:ext cx="9518876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7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Orangutan: Borneo Subspecies. Map:Courtesy IUCN Red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" y="260648"/>
            <a:ext cx="8066952" cy="66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he Orangutan's Sumatran Subspecies. Map:Courtesy IUCN Red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" y="92060"/>
            <a:ext cx="8089980" cy="67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" y="9532"/>
            <a:ext cx="9510577" cy="67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y we were: Emily and Rishi play together in 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2403" cy="42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wing lad: At 4st 9lb, the orangutan is already able to pick up a fully-grown human, and his weight is expected to double within 18 mon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25" y="3429000"/>
            <a:ext cx="5039296" cy="33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mily, from St Albans in Hertfordshire has visited her friend in South Carolina several times since they were introduced in 2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03" y="-99392"/>
            <a:ext cx="5030738" cy="38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tners in crime: Emily and Rishi play together as two-year-ol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25" y="4040089"/>
            <a:ext cx="4357451" cy="28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4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thern Bornean orangutans catching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6" y="0"/>
            <a:ext cx="10318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thern Bornean orangutan female with mangoes in m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1" y="84137"/>
            <a:ext cx="10450046" cy="69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ornean orangutan male (left) and female skull showing sexual dimorph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2" y="260648"/>
            <a:ext cx="9488888" cy="642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oung Bornean orangutan slee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5391"/>
            <a:ext cx="6876256" cy="682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rnean orangutan with young in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50"/>
            <a:ext cx="9167938" cy="609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forestation caused by palm oil plantation in Tanjung Puting National Park, Born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5" y="-531440"/>
            <a:ext cx="10208095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GJones</dc:creator>
  <cp:lastModifiedBy>Brittany Allcock</cp:lastModifiedBy>
  <cp:revision>12</cp:revision>
  <dcterms:created xsi:type="dcterms:W3CDTF">2013-07-28T09:08:32Z</dcterms:created>
  <dcterms:modified xsi:type="dcterms:W3CDTF">2020-06-17T08:51:13Z</dcterms:modified>
</cp:coreProperties>
</file>