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F50D-7FB6-4BA4-845B-B6470DF095C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E42E-C48F-4287-819E-00D26AF70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75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F50D-7FB6-4BA4-845B-B6470DF095C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E42E-C48F-4287-819E-00D26AF70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54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F50D-7FB6-4BA4-845B-B6470DF095C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E42E-C48F-4287-819E-00D26AF70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69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F50D-7FB6-4BA4-845B-B6470DF095C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E42E-C48F-4287-819E-00D26AF70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8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F50D-7FB6-4BA4-845B-B6470DF095C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E42E-C48F-4287-819E-00D26AF70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6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F50D-7FB6-4BA4-845B-B6470DF095C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E42E-C48F-4287-819E-00D26AF70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87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F50D-7FB6-4BA4-845B-B6470DF095C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E42E-C48F-4287-819E-00D26AF70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6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F50D-7FB6-4BA4-845B-B6470DF095C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E42E-C48F-4287-819E-00D26AF70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88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F50D-7FB6-4BA4-845B-B6470DF095C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E42E-C48F-4287-819E-00D26AF70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6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F50D-7FB6-4BA4-845B-B6470DF095C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E42E-C48F-4287-819E-00D26AF70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57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F50D-7FB6-4BA4-845B-B6470DF095C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E42E-C48F-4287-819E-00D26AF70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91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8F50D-7FB6-4BA4-845B-B6470DF095C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E42E-C48F-4287-819E-00D26AF70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5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5" r="766" b="-727"/>
          <a:stretch/>
        </p:blipFill>
        <p:spPr>
          <a:xfrm>
            <a:off x="5694218" y="0"/>
            <a:ext cx="3956858" cy="69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5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86"/>
          <a:stretch/>
        </p:blipFill>
        <p:spPr>
          <a:xfrm>
            <a:off x="2351673" y="0"/>
            <a:ext cx="3741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3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3"/>
          <a:stretch/>
        </p:blipFill>
        <p:spPr>
          <a:xfrm>
            <a:off x="5669280" y="0"/>
            <a:ext cx="2834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3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7"/>
          <a:stretch/>
        </p:blipFill>
        <p:spPr>
          <a:xfrm>
            <a:off x="5752408" y="0"/>
            <a:ext cx="2940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9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93"/>
          <a:stretch/>
        </p:blipFill>
        <p:spPr>
          <a:xfrm>
            <a:off x="2718262" y="0"/>
            <a:ext cx="3308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7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94"/>
          <a:stretch/>
        </p:blipFill>
        <p:spPr>
          <a:xfrm>
            <a:off x="2507067" y="0"/>
            <a:ext cx="3478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1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" r="50611"/>
          <a:stretch/>
        </p:blipFill>
        <p:spPr>
          <a:xfrm>
            <a:off x="3075709" y="0"/>
            <a:ext cx="2984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25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Allcock</dc:creator>
  <cp:lastModifiedBy>Brittany Allcock</cp:lastModifiedBy>
  <cp:revision>2</cp:revision>
  <dcterms:created xsi:type="dcterms:W3CDTF">2020-06-05T17:06:07Z</dcterms:created>
  <dcterms:modified xsi:type="dcterms:W3CDTF">2020-06-05T17:12:36Z</dcterms:modified>
</cp:coreProperties>
</file>