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5A7E69-93D4-4DCA-80BD-EA03BFE3E572}" type="datetimeFigureOut">
              <a:rPr lang="en-GB" smtClean="0"/>
              <a:t>29/02/2012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A955BE-2760-4D7A-8771-941099901804}" type="slidenum">
              <a:rPr lang="en-GB" smtClean="0"/>
              <a:t>‹#›</a:t>
            </a:fld>
            <a:endParaRPr lang="en-GB"/>
          </a:p>
        </p:txBody>
      </p:sp>
    </p:spTree>
    <p:extLst>
      <p:ext uri="{BB962C8B-B14F-4D97-AF65-F5344CB8AC3E}">
        <p14:creationId xmlns:p14="http://schemas.microsoft.com/office/powerpoint/2010/main" val="2737673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4A955BE-2760-4D7A-8771-941099901804}" type="slidenum">
              <a:rPr lang="en-GB" smtClean="0"/>
              <a:t>1</a:t>
            </a:fld>
            <a:endParaRPr lang="en-GB"/>
          </a:p>
        </p:txBody>
      </p:sp>
    </p:spTree>
    <p:extLst>
      <p:ext uri="{BB962C8B-B14F-4D97-AF65-F5344CB8AC3E}">
        <p14:creationId xmlns:p14="http://schemas.microsoft.com/office/powerpoint/2010/main" val="1103152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92FB53D-8132-4551-B420-CBFDA3AE2418}" type="datetimeFigureOut">
              <a:rPr lang="en-GB"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1388372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2FB53D-8132-4551-B420-CBFDA3AE2418}" type="datetimeFigureOut">
              <a:rPr lang="en-GB"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244553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2FB53D-8132-4551-B420-CBFDA3AE2418}" type="datetimeFigureOut">
              <a:rPr lang="en-GB"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2920037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92FB53D-8132-4551-B420-CBFDA3AE2418}" type="datetimeFigureOut">
              <a:rPr lang="en-GB"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3572486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2FB53D-8132-4551-B420-CBFDA3AE2418}" type="datetimeFigureOut">
              <a:rPr lang="en-GB" smtClean="0"/>
              <a:t>29/02/2012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187794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92FB53D-8132-4551-B420-CBFDA3AE2418}" type="datetimeFigureOut">
              <a:rPr lang="en-GB" smtClean="0"/>
              <a:t>29/02/2012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3732301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92FB53D-8132-4551-B420-CBFDA3AE2418}" type="datetimeFigureOut">
              <a:rPr lang="en-GB" smtClean="0"/>
              <a:t>29/02/2012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1634996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92FB53D-8132-4551-B420-CBFDA3AE2418}" type="datetimeFigureOut">
              <a:rPr lang="en-GB" smtClean="0"/>
              <a:t>29/02/2012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360484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2FB53D-8132-4551-B420-CBFDA3AE2418}" type="datetimeFigureOut">
              <a:rPr lang="en-GB" smtClean="0"/>
              <a:t>29/02/2012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205421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FB53D-8132-4551-B420-CBFDA3AE2418}" type="datetimeFigureOut">
              <a:rPr lang="en-GB" smtClean="0"/>
              <a:t>29/02/2012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2783803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2FB53D-8132-4551-B420-CBFDA3AE2418}" type="datetimeFigureOut">
              <a:rPr lang="en-GB" smtClean="0"/>
              <a:t>29/02/2012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1FCB59-FFAB-43D9-8B8D-90FC70BFE270}" type="slidenum">
              <a:rPr lang="en-GB" smtClean="0"/>
              <a:t>‹#›</a:t>
            </a:fld>
            <a:endParaRPr lang="en-GB"/>
          </a:p>
        </p:txBody>
      </p:sp>
    </p:spTree>
    <p:extLst>
      <p:ext uri="{BB962C8B-B14F-4D97-AF65-F5344CB8AC3E}">
        <p14:creationId xmlns:p14="http://schemas.microsoft.com/office/powerpoint/2010/main" val="1267519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2FB53D-8132-4551-B420-CBFDA3AE2418}" type="datetimeFigureOut">
              <a:rPr lang="en-GB" smtClean="0"/>
              <a:t>29/02/2012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1FCB59-FFAB-43D9-8B8D-90FC70BFE270}" type="slidenum">
              <a:rPr lang="en-GB" smtClean="0"/>
              <a:t>‹#›</a:t>
            </a:fld>
            <a:endParaRPr lang="en-GB"/>
          </a:p>
        </p:txBody>
      </p:sp>
    </p:spTree>
    <p:extLst>
      <p:ext uri="{BB962C8B-B14F-4D97-AF65-F5344CB8AC3E}">
        <p14:creationId xmlns:p14="http://schemas.microsoft.com/office/powerpoint/2010/main" val="357667255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descr="http://www.britishempire.co.uk/boniface/images/meander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0"/>
            <a:ext cx="5104986" cy="62989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p:cNvGraphicFramePr>
            <a:graphicFrameLocks noGrp="1"/>
          </p:cNvGraphicFramePr>
          <p:nvPr>
            <p:extLst>
              <p:ext uri="{D42A27DB-BD31-4B8C-83A1-F6EECF244321}">
                <p14:modId xmlns:p14="http://schemas.microsoft.com/office/powerpoint/2010/main" val="2775666656"/>
              </p:ext>
            </p:extLst>
          </p:nvPr>
        </p:nvGraphicFramePr>
        <p:xfrm>
          <a:off x="5940152" y="1760538"/>
          <a:ext cx="2818656" cy="3718560"/>
        </p:xfrm>
        <a:graphic>
          <a:graphicData uri="http://schemas.openxmlformats.org/drawingml/2006/table">
            <a:tbl>
              <a:tblPr/>
              <a:tblGrid>
                <a:gridCol w="2818656"/>
              </a:tblGrid>
              <a:tr h="3346296">
                <a:tc>
                  <a:txBody>
                    <a:bodyPr/>
                    <a:lstStyle/>
                    <a:p>
                      <a:pPr algn="just"/>
                      <a:r>
                        <a:rPr lang="en-US" sz="1400" dirty="0">
                          <a:solidFill>
                            <a:schemeClr val="bg1"/>
                          </a:solidFill>
                        </a:rPr>
                        <a:t>Water often winds backwards and forwards like a snake. We call this meandering. The reason for a river to meander is quite complex. </a:t>
                      </a:r>
                      <a:r>
                        <a:rPr lang="en-US" sz="1400" dirty="0" smtClean="0">
                          <a:solidFill>
                            <a:schemeClr val="bg1"/>
                          </a:solidFill>
                        </a:rPr>
                        <a:t>When </a:t>
                      </a:r>
                      <a:r>
                        <a:rPr lang="en-US" sz="1400" dirty="0">
                          <a:solidFill>
                            <a:schemeClr val="bg1"/>
                          </a:solidFill>
                        </a:rPr>
                        <a:t>a river bends, water on the outside of a bend flows faster than the water on the inside of the bend. The fast water often carves deep pools within the channel, whilst the slower water is much more shallow. The fast water is catapulted out of the bend and forms the outside curve of a new bend going in the opposite direction. The bigger and wider the river, and the finer the material in its bed and banks, the bigger the meander will be.</a:t>
                      </a:r>
                    </a:p>
                  </a:txBody>
                  <a:tcPr anchor="ctr">
                    <a:lnL>
                      <a:noFill/>
                    </a:lnL>
                    <a:lnR>
                      <a:noFill/>
                    </a:lnR>
                    <a:lnT>
                      <a:noFill/>
                    </a:lnT>
                    <a:lnB>
                      <a:noFill/>
                    </a:lnB>
                    <a:solidFill>
                      <a:srgbClr val="FFFF00"/>
                    </a:solidFill>
                  </a:tcPr>
                </a:tc>
              </a:tr>
            </a:tbl>
          </a:graphicData>
        </a:graphic>
      </p:graphicFrame>
      <p:sp>
        <p:nvSpPr>
          <p:cNvPr id="5" name="Rectangle 3"/>
          <p:cNvSpPr>
            <a:spLocks noChangeArrowheads="1"/>
          </p:cNvSpPr>
          <p:nvPr/>
        </p:nvSpPr>
        <p:spPr bwMode="auto">
          <a:xfrm>
            <a:off x="2514600" y="1760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r>
            <a:br>
              <a:rPr kumimoji="0" lang="en-US" sz="1800" b="0" i="0" u="none" strike="noStrike" cap="none" normalizeH="0" baseline="0" smtClean="0">
                <a:ln>
                  <a:noFill/>
                </a:ln>
                <a:solidFill>
                  <a:schemeClr val="tx1"/>
                </a:solidFill>
                <a:effectLst/>
                <a:latin typeface="Arial" pitchFamily="34" charset="0"/>
              </a:rPr>
            </a:br>
            <a:endParaRPr kumimoji="0" lang="en-US" sz="1800" b="0" i="0" u="none" strike="noStrike" cap="none" normalizeH="0" baseline="0" smtClean="0">
              <a:ln>
                <a:noFill/>
              </a:ln>
              <a:solidFill>
                <a:schemeClr val="tx1"/>
              </a:solidFill>
              <a:effectLst/>
              <a:latin typeface="Arial" pitchFamily="34" charset="0"/>
            </a:endParaRPr>
          </a:p>
        </p:txBody>
      </p:sp>
      <p:sp>
        <p:nvSpPr>
          <p:cNvPr id="6" name="TextBox 5"/>
          <p:cNvSpPr txBox="1"/>
          <p:nvPr/>
        </p:nvSpPr>
        <p:spPr>
          <a:xfrm>
            <a:off x="2123728" y="188640"/>
            <a:ext cx="5832648" cy="1200329"/>
          </a:xfrm>
          <a:prstGeom prst="rect">
            <a:avLst/>
          </a:prstGeom>
          <a:noFill/>
        </p:spPr>
        <p:txBody>
          <a:bodyPr wrap="square" rtlCol="0">
            <a:spAutoFit/>
          </a:bodyPr>
          <a:lstStyle/>
          <a:p>
            <a:r>
              <a:rPr lang="en-GB" sz="7200" b="1" dirty="0" smtClean="0">
                <a:ln w="18000">
                  <a:solidFill>
                    <a:srgbClr val="FFFF00"/>
                  </a:solidFill>
                  <a:prstDash val="solid"/>
                  <a:miter lim="800000"/>
                </a:ln>
                <a:noFill/>
                <a:effectLst>
                  <a:outerShdw blurRad="25500" dist="23000" dir="7020000" algn="tl">
                    <a:srgbClr val="000000">
                      <a:alpha val="50000"/>
                    </a:srgbClr>
                  </a:outerShdw>
                </a:effectLst>
              </a:rPr>
              <a:t>MEANDERS</a:t>
            </a:r>
            <a:endParaRPr lang="en-GB" sz="7200" b="1" dirty="0">
              <a:ln w="18000">
                <a:solidFill>
                  <a:srgbClr val="FFFF00"/>
                </a:solidFill>
                <a:prstDash val="solid"/>
                <a:miter lim="800000"/>
              </a:ln>
              <a:no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3958267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pic>
        <p:nvPicPr>
          <p:cNvPr id="2050" name="Picture 2" descr="Meandering River Wampoo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124744"/>
            <a:ext cx="6096000"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210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3074" name="Picture 2" descr="http://darkwing.uoregon.edu/~millerm/Dep-35.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124744"/>
            <a:ext cx="6858000" cy="465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646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098" name="Picture 2" descr="East River meander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6063" y="404664"/>
            <a:ext cx="3494217" cy="234500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Meanders on River Wharf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568" y="3429000"/>
            <a:ext cx="4193404" cy="237626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Upper Williamson Riv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82752" y="425201"/>
            <a:ext cx="3810000" cy="257175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photo:  &#10;The meanders of a river demonstrate that the Icelandic landscape is not quite as flat and featureless as a first glance may sugges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4088" y="3909788"/>
            <a:ext cx="28575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0073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121</Words>
  <Application>Microsoft Office PowerPoint</Application>
  <PresentationFormat>On-screen Show (4:3)</PresentationFormat>
  <Paragraphs>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Company>Orchards Community Middle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 PC</dc:creator>
  <cp:lastModifiedBy>Teacher PC</cp:lastModifiedBy>
  <cp:revision>3</cp:revision>
  <dcterms:created xsi:type="dcterms:W3CDTF">2012-02-29T12:57:30Z</dcterms:created>
  <dcterms:modified xsi:type="dcterms:W3CDTF">2012-02-29T13:28:22Z</dcterms:modified>
</cp:coreProperties>
</file>