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3D Gargoyle Ideas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8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4101" name="Picture 5" descr="Paper Mache Gargoyle | Ultimate Paper M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044" y="1268760"/>
            <a:ext cx="626791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83001" y="5256145"/>
            <a:ext cx="482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Papier-Mâché </a:t>
            </a:r>
          </a:p>
        </p:txBody>
      </p:sp>
    </p:spTree>
    <p:extLst>
      <p:ext uri="{BB962C8B-B14F-4D97-AF65-F5344CB8AC3E}">
        <p14:creationId xmlns:p14="http://schemas.microsoft.com/office/powerpoint/2010/main" val="3530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008565" y="5222078"/>
            <a:ext cx="4174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Papier-Mâché </a:t>
            </a:r>
            <a:endParaRPr lang="en-GB" sz="4000" b="1" dirty="0"/>
          </a:p>
        </p:txBody>
      </p:sp>
      <p:pic>
        <p:nvPicPr>
          <p:cNvPr id="35844" name="Picture 4" descr="4th Grade Construction &amp; Sculpture Activities for Kids | Education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746" y="612217"/>
            <a:ext cx="3042508" cy="46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Lego</a:t>
            </a:r>
          </a:p>
        </p:txBody>
      </p:sp>
      <p:pic>
        <p:nvPicPr>
          <p:cNvPr id="36866" name="Picture 2" descr="Gargoyle eats #lego #gargoyle #moc (With images) | Amazing leg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644" y="764705"/>
            <a:ext cx="3194720" cy="425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0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Lego</a:t>
            </a:r>
          </a:p>
        </p:txBody>
      </p:sp>
      <p:pic>
        <p:nvPicPr>
          <p:cNvPr id="7" name="Picture 4" descr="gargoyle | Gargoyles, Brick loft, Lego anima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20" y="737976"/>
            <a:ext cx="3312368" cy="452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Lego</a:t>
            </a:r>
          </a:p>
        </p:txBody>
      </p:sp>
      <p:pic>
        <p:nvPicPr>
          <p:cNvPr id="37890" name="Picture 2" descr="Gargoyle-8 (With images) | Lego creations, Gargoyles, Lego fig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88" y="1052736"/>
            <a:ext cx="5898232" cy="393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Cardboard</a:t>
            </a:r>
          </a:p>
        </p:txBody>
      </p:sp>
      <p:pic>
        <p:nvPicPr>
          <p:cNvPr id="39938" name="Picture 2" descr="Gothic Gargoyle Door-knocker | Art Cabin'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908720"/>
            <a:ext cx="3528392" cy="40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Paper/Card</a:t>
            </a:r>
          </a:p>
        </p:txBody>
      </p:sp>
      <p:pic>
        <p:nvPicPr>
          <p:cNvPr id="40962" name="Picture 2" descr="9 Best Gargoyles with Kids images | Gargoyles, Art projects,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1" y="846606"/>
            <a:ext cx="2880319" cy="436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1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889" y="434975"/>
            <a:ext cx="8150225" cy="59880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95800" y="522920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Paper/Card</a:t>
            </a:r>
          </a:p>
        </p:txBody>
      </p:sp>
      <p:pic>
        <p:nvPicPr>
          <p:cNvPr id="41986" name="Picture 2" descr="Stained Glass Gargoyles (With images) | Art glass pumpkin, Glas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48" y="620688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0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</TotalTime>
  <Words>11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3D Gargoyle Ideas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Gargoyle Ideas</dc:title>
  <dc:creator>Brittany Allcock</dc:creator>
  <cp:lastModifiedBy>Brittany Allcock</cp:lastModifiedBy>
  <cp:revision>1</cp:revision>
  <dcterms:created xsi:type="dcterms:W3CDTF">2020-06-12T09:58:07Z</dcterms:created>
  <dcterms:modified xsi:type="dcterms:W3CDTF">2020-06-12T10:00:03Z</dcterms:modified>
</cp:coreProperties>
</file>