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79" r:id="rId6"/>
    <p:sldId id="289" r:id="rId7"/>
    <p:sldId id="281" r:id="rId8"/>
    <p:sldId id="282" r:id="rId9"/>
    <p:sldId id="283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27A1A-514D-46AE-A912-C7A23EA0F44D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E2925-7C9B-456E-9142-ADE40F3DE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4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4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05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5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83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34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60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7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3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2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D49E2-31D3-4754-9EFA-E2B79A15932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AA562-E04E-4DBF-9035-A0B1EC82C04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2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 smtClean="0"/>
              <a:t>Buddhism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6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883874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150" y="4936052"/>
            <a:ext cx="123825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</a:rPr>
              <a:t>What would Buddha say about us?</a:t>
            </a:r>
            <a:endParaRPr lang="en-GB" sz="2800" b="1" dirty="0"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y-GB" sz="2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y-GB" sz="2800" dirty="0" smtClean="0">
                <a:latin typeface="Calibri" panose="020F0502020204030204" pitchFamily="34" charset="0"/>
              </a:rPr>
              <a:t>Buddha would say that if we always want what other people have we will never be happy.</a:t>
            </a:r>
          </a:p>
          <a:p>
            <a:pPr eaLnBrk="1" hangingPunct="1"/>
            <a:r>
              <a:rPr lang="cy-GB" sz="2800" dirty="0" smtClean="0">
                <a:latin typeface="Calibri" panose="020F0502020204030204" pitchFamily="34" charset="0"/>
              </a:rPr>
              <a:t>We should always be happy with what we have even if you got no prize!</a:t>
            </a:r>
          </a:p>
          <a:p>
            <a:pPr eaLnBrk="1" hangingPunct="1"/>
            <a:r>
              <a:rPr lang="cy-GB" sz="2800" dirty="0" smtClean="0">
                <a:latin typeface="Calibri" panose="020F0502020204030204" pitchFamily="34" charset="0"/>
              </a:rPr>
              <a:t>You should always think about what other things you have and how lucky you are</a:t>
            </a:r>
          </a:p>
          <a:p>
            <a:pPr eaLnBrk="1" hangingPunct="1"/>
            <a:r>
              <a:rPr lang="cy-GB" sz="2800" dirty="0" smtClean="0">
                <a:latin typeface="Calibri" panose="020F0502020204030204" pitchFamily="34" charset="0"/>
              </a:rPr>
              <a:t>If all people did this the world would be happy.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7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</a:rPr>
              <a:t>Remind your partner</a:t>
            </a:r>
            <a:endParaRPr lang="en-GB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What have we learnt about Buddhism so far?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algn="ctr"/>
            <a:r>
              <a:rPr lang="en-GB" dirty="0" smtClean="0"/>
              <a:t>The life of Buddha</a:t>
            </a:r>
          </a:p>
        </p:txBody>
      </p:sp>
    </p:spTree>
    <p:extLst>
      <p:ext uri="{BB962C8B-B14F-4D97-AF65-F5344CB8AC3E}">
        <p14:creationId xmlns:p14="http://schemas.microsoft.com/office/powerpoint/2010/main" val="326743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</a:rPr>
              <a:t>Today</a:t>
            </a:r>
            <a:endParaRPr lang="en-GB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US" dirty="0" smtClean="0"/>
              <a:t>We </a:t>
            </a:r>
            <a:r>
              <a:rPr lang="en-US" dirty="0"/>
              <a:t>are going to be learning about </a:t>
            </a:r>
            <a:r>
              <a:rPr lang="en-US" dirty="0" smtClean="0"/>
              <a:t>the four noble truths.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8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LI: </a:t>
            </a:r>
            <a:r>
              <a:rPr lang="en-GB" sz="2800" b="1" dirty="0">
                <a:latin typeface="+mn-lt"/>
              </a:rPr>
              <a:t>To be able to </a:t>
            </a:r>
            <a:r>
              <a:rPr lang="en-GB" sz="2800" b="1" dirty="0" smtClean="0">
                <a:latin typeface="+mn-lt"/>
              </a:rPr>
              <a:t>understand the four noble truths and how they affect the lives of </a:t>
            </a:r>
            <a:r>
              <a:rPr lang="en-GB" sz="2800" b="1" dirty="0">
                <a:latin typeface="+mn-lt"/>
              </a:rPr>
              <a:t>B</a:t>
            </a:r>
            <a:r>
              <a:rPr lang="en-GB" sz="2800" b="1" dirty="0" smtClean="0">
                <a:latin typeface="+mn-lt"/>
              </a:rPr>
              <a:t>uddhists.</a:t>
            </a:r>
            <a:endParaRPr lang="en-GB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Success criteria: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I can understand what the </a:t>
            </a:r>
            <a:r>
              <a:rPr lang="en-GB" sz="2800" dirty="0"/>
              <a:t>four noble </a:t>
            </a:r>
            <a:r>
              <a:rPr lang="en-GB" sz="2800" dirty="0" smtClean="0"/>
              <a:t>truths are.</a:t>
            </a:r>
            <a:endParaRPr lang="en-GB" sz="2800" dirty="0"/>
          </a:p>
          <a:p>
            <a:r>
              <a:rPr lang="en-GB" sz="2800" dirty="0" smtClean="0"/>
              <a:t>I can understand how the </a:t>
            </a:r>
            <a:r>
              <a:rPr lang="en-GB" sz="2800" dirty="0"/>
              <a:t>four noble truths can </a:t>
            </a:r>
            <a:r>
              <a:rPr lang="en-GB" sz="2800" dirty="0" smtClean="0"/>
              <a:t>relate </a:t>
            </a:r>
            <a:r>
              <a:rPr lang="en-GB" sz="2800" dirty="0"/>
              <a:t>to our own lives.</a:t>
            </a: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5" descr="buddh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387" y="3863182"/>
            <a:ext cx="3529013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4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b="1" dirty="0" smtClean="0">
                <a:latin typeface="+mn-lt"/>
              </a:rPr>
              <a:t>TTYP – Can you put </a:t>
            </a:r>
            <a:r>
              <a:rPr lang="en-GB" sz="2800" b="1" dirty="0">
                <a:latin typeface="+mn-lt"/>
              </a:rPr>
              <a:t>the story of Siddhartha Gautama in order</a:t>
            </a:r>
          </a:p>
        </p:txBody>
      </p:sp>
      <p:pic>
        <p:nvPicPr>
          <p:cNvPr id="4099" name="Picture 4" descr="Plate2a.jpg (42099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164" y="1679575"/>
            <a:ext cx="35274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Plate4a.jpg (38384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651" y="4194176"/>
            <a:ext cx="3600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buddha_suff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53" y="1679575"/>
            <a:ext cx="3386137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Plate5a.jpg (40664 bytes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708" y="4194176"/>
            <a:ext cx="3095625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6705064" y="3587126"/>
            <a:ext cx="3240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/>
              <a:t>He lived a life of luxury in a palace 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6668551" y="6216650"/>
            <a:ext cx="316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/>
              <a:t>He left the palace to find out more about the world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2312453" y="3693868"/>
            <a:ext cx="352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/>
              <a:t>He saw suffering for the first time</a:t>
            </a: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2241014" y="6216650"/>
            <a:ext cx="3529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/>
              <a:t>He went and mediated under a </a:t>
            </a:r>
            <a:r>
              <a:rPr lang="en-GB" dirty="0" err="1"/>
              <a:t>Bohdi</a:t>
            </a:r>
            <a:r>
              <a:rPr lang="en-GB" dirty="0"/>
              <a:t> tree for nine years</a:t>
            </a:r>
          </a:p>
        </p:txBody>
      </p:sp>
    </p:spTree>
    <p:extLst>
      <p:ext uri="{BB962C8B-B14F-4D97-AF65-F5344CB8AC3E}">
        <p14:creationId xmlns:p14="http://schemas.microsoft.com/office/powerpoint/2010/main" val="3855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b="1" dirty="0" smtClean="0">
                <a:latin typeface="+mn-lt"/>
              </a:rPr>
              <a:t>Did you get it right?</a:t>
            </a:r>
            <a:endParaRPr lang="en-GB" sz="2800" b="1" dirty="0">
              <a:latin typeface="+mn-lt"/>
            </a:endParaRPr>
          </a:p>
        </p:txBody>
      </p:sp>
      <p:pic>
        <p:nvPicPr>
          <p:cNvPr id="11" name="Picture 5" descr="Plate2a.jpg (42099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958" y="1562515"/>
            <a:ext cx="3374556" cy="185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Plate4a.jpg (38384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94" y="1556785"/>
            <a:ext cx="3374556" cy="1918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buddha_suff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995" y="4065575"/>
            <a:ext cx="3120481" cy="206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 descr="Plate5a.jpg (40664 bytes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900" y="4065575"/>
            <a:ext cx="3055911" cy="210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654734" y="3362330"/>
            <a:ext cx="28650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/>
              <a:t>He lived a life of luxury in a palace 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127938" y="3401096"/>
            <a:ext cx="28018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/>
              <a:t>He left the palace to find out more about the world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623149" y="6183158"/>
            <a:ext cx="29281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dirty="0"/>
              <a:t>He saw suffering for the first time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880731" y="6211669"/>
            <a:ext cx="31204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He went and mediated under a </a:t>
            </a:r>
            <a:r>
              <a:rPr lang="en-GB" dirty="0" err="1"/>
              <a:t>Bohdi</a:t>
            </a:r>
            <a:r>
              <a:rPr lang="en-GB" dirty="0"/>
              <a:t> tree for nine years</a:t>
            </a:r>
          </a:p>
        </p:txBody>
      </p:sp>
    </p:spTree>
    <p:extLst>
      <p:ext uri="{BB962C8B-B14F-4D97-AF65-F5344CB8AC3E}">
        <p14:creationId xmlns:p14="http://schemas.microsoft.com/office/powerpoint/2010/main" val="25091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bud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773238"/>
            <a:ext cx="2428875" cy="4392612"/>
          </a:xfrm>
          <a:prstGeom prst="rect">
            <a:avLst/>
          </a:prstGeom>
          <a:solidFill>
            <a:schemeClr val="accent1">
              <a:alpha val="8901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4224338" y="3860800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/>
              <a:t>Happy?</a:t>
            </a:r>
          </a:p>
        </p:txBody>
      </p:sp>
      <p:pic>
        <p:nvPicPr>
          <p:cNvPr id="6149" name="Picture 12" descr="Image for &quot;confused&quot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4365625"/>
            <a:ext cx="266382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4800601" y="64008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/>
              <a:t>Confused?</a:t>
            </a:r>
          </a:p>
        </p:txBody>
      </p:sp>
      <p:sp>
        <p:nvSpPr>
          <p:cNvPr id="6151" name="Text Box 22"/>
          <p:cNvSpPr txBox="1">
            <a:spLocks noChangeArrowheads="1"/>
          </p:cNvSpPr>
          <p:nvPr/>
        </p:nvSpPr>
        <p:spPr bwMode="auto">
          <a:xfrm>
            <a:off x="7751764" y="371633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/>
              <a:t>Worried?</a:t>
            </a:r>
          </a:p>
        </p:txBody>
      </p:sp>
      <p:pic>
        <p:nvPicPr>
          <p:cNvPr id="6153" name="Picture 25" descr="Image for &quot;worried&quot;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44676"/>
            <a:ext cx="29527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27" descr="Image for &quot;proud&quot;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1844675"/>
            <a:ext cx="2808287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 Box 30"/>
          <p:cNvSpPr txBox="1">
            <a:spLocks noChangeArrowheads="1"/>
          </p:cNvSpPr>
          <p:nvPr/>
        </p:nvSpPr>
        <p:spPr bwMode="auto">
          <a:xfrm>
            <a:off x="7608888" y="64008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sz="2400"/>
              <a:t>Ashamed?</a:t>
            </a:r>
            <a:endParaRPr lang="en-US" sz="2400"/>
          </a:p>
        </p:txBody>
      </p:sp>
      <p:pic>
        <p:nvPicPr>
          <p:cNvPr id="6156" name="Picture 32" descr="Image for &quot;disappointed&quot;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6" y="4365626"/>
            <a:ext cx="28797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2800" b="1" dirty="0">
                <a:latin typeface="+mn-lt"/>
              </a:rPr>
              <a:t>Using sign language how do you think Siddhartha Gautama felt when he first saw suffering</a:t>
            </a:r>
            <a:r>
              <a:rPr lang="en-GB" sz="2800" b="1" dirty="0" smtClean="0">
                <a:latin typeface="+mn-lt"/>
              </a:rPr>
              <a:t>?</a:t>
            </a:r>
            <a:endParaRPr lang="en-GB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21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</a:rPr>
              <a:t>The Four Noble Truths</a:t>
            </a:r>
            <a:endParaRPr lang="en-GB" sz="2800" b="1" dirty="0"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GB" sz="28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latin typeface="Calibri" panose="020F0502020204030204" pitchFamily="34" charset="0"/>
              </a:rPr>
              <a:t>When </a:t>
            </a:r>
            <a:r>
              <a:rPr lang="en-GB" sz="2800" dirty="0">
                <a:latin typeface="Calibri" panose="020F0502020204030204" pitchFamily="34" charset="0"/>
              </a:rPr>
              <a:t>Siddhartha Gautama first saw suffering he felt </a:t>
            </a:r>
            <a:r>
              <a:rPr lang="en-GB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confused, </a:t>
            </a:r>
            <a:r>
              <a:rPr lang="en-GB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worried</a:t>
            </a:r>
            <a:r>
              <a:rPr lang="en-GB" sz="2800" dirty="0" smtClean="0">
                <a:latin typeface="Calibri" panose="020F0502020204030204" pitchFamily="34" charset="0"/>
              </a:rPr>
              <a:t> and </a:t>
            </a:r>
            <a:r>
              <a:rPr lang="en-GB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ashamed</a:t>
            </a:r>
            <a:r>
              <a:rPr lang="en-GB" sz="2800" dirty="0">
                <a:latin typeface="Calibri" panose="020F0502020204030204" pitchFamily="34" charset="0"/>
              </a:rPr>
              <a:t> because he had never seen them before</a:t>
            </a:r>
          </a:p>
          <a:p>
            <a:pPr eaLnBrk="1" hangingPunct="1">
              <a:lnSpc>
                <a:spcPct val="80000"/>
              </a:lnSpc>
            </a:pPr>
            <a:endParaRPr lang="en-GB" sz="28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>
                <a:latin typeface="Calibri" panose="020F0502020204030204" pitchFamily="34" charset="0"/>
              </a:rPr>
              <a:t>He went and </a:t>
            </a:r>
            <a:r>
              <a:rPr lang="en-GB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meditated</a:t>
            </a:r>
            <a:r>
              <a:rPr lang="en-GB" sz="2800" dirty="0">
                <a:latin typeface="Calibri" panose="020F0502020204030204" pitchFamily="34" charset="0"/>
              </a:rPr>
              <a:t> for nine years to try and understand why suffering happens</a:t>
            </a:r>
          </a:p>
          <a:p>
            <a:pPr eaLnBrk="1" hangingPunct="1">
              <a:lnSpc>
                <a:spcPct val="80000"/>
              </a:lnSpc>
            </a:pPr>
            <a:endParaRPr lang="en-GB" sz="28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>
                <a:latin typeface="Calibri" panose="020F0502020204030204" pitchFamily="34" charset="0"/>
              </a:rPr>
              <a:t>After nine years he became </a:t>
            </a:r>
            <a:r>
              <a:rPr lang="en-GB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enlightened</a:t>
            </a:r>
            <a:r>
              <a:rPr lang="en-GB" sz="2800" dirty="0">
                <a:latin typeface="Calibri" panose="020F0502020204030204" pitchFamily="34" charset="0"/>
              </a:rPr>
              <a:t> and became known as ‘Buddha’.</a:t>
            </a:r>
          </a:p>
          <a:p>
            <a:pPr eaLnBrk="1" hangingPunct="1">
              <a:lnSpc>
                <a:spcPct val="80000"/>
              </a:lnSpc>
            </a:pPr>
            <a:endParaRPr lang="en-GB" sz="28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dirty="0">
                <a:latin typeface="Calibri" panose="020F0502020204030204" pitchFamily="34" charset="0"/>
              </a:rPr>
              <a:t>Buddha said there is suffering in the world because of the four noble truths……</a:t>
            </a:r>
          </a:p>
        </p:txBody>
      </p:sp>
    </p:spTree>
    <p:extLst>
      <p:ext uri="{BB962C8B-B14F-4D97-AF65-F5344CB8AC3E}">
        <p14:creationId xmlns:p14="http://schemas.microsoft.com/office/powerpoint/2010/main" val="365586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b="1" dirty="0" smtClean="0">
                <a:latin typeface="+mn-lt"/>
              </a:rPr>
              <a:t>The four noble truths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endParaRPr lang="en-GB" sz="2800" dirty="0" smtClean="0"/>
          </a:p>
          <a:p>
            <a:pPr marL="609600" indent="-609600">
              <a:buFontTx/>
              <a:buAutoNum type="arabicPeriod"/>
            </a:pPr>
            <a:r>
              <a:rPr lang="en-GB" sz="2800" dirty="0" smtClean="0"/>
              <a:t>Suffering happens all the time because people always </a:t>
            </a:r>
            <a:r>
              <a:rPr lang="en-GB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want more </a:t>
            </a:r>
            <a:r>
              <a:rPr lang="en-GB" sz="2800" dirty="0" smtClean="0"/>
              <a:t>or </a:t>
            </a:r>
            <a:r>
              <a:rPr lang="en-GB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something better </a:t>
            </a:r>
            <a:r>
              <a:rPr lang="en-GB" sz="2800" dirty="0" smtClean="0"/>
              <a:t>than what we have.</a:t>
            </a:r>
          </a:p>
          <a:p>
            <a:pPr marL="609600" indent="-609600">
              <a:buFontTx/>
              <a:buAutoNum type="arabicPeriod"/>
            </a:pPr>
            <a:r>
              <a:rPr lang="en-GB" sz="2800" dirty="0" smtClean="0"/>
              <a:t>Because </a:t>
            </a:r>
            <a:r>
              <a:rPr lang="en-GB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 don’t have what we want </a:t>
            </a:r>
            <a:r>
              <a:rPr lang="en-GB" sz="2800" dirty="0" smtClean="0"/>
              <a:t>we suffer and feel upset.</a:t>
            </a:r>
          </a:p>
          <a:p>
            <a:pPr marL="609600" indent="-609600">
              <a:buFontTx/>
              <a:buAutoNum type="arabicPeriod"/>
            </a:pPr>
            <a:r>
              <a:rPr lang="en-GB" sz="2800" dirty="0" smtClean="0"/>
              <a:t>If we </a:t>
            </a:r>
            <a:r>
              <a:rPr lang="en-GB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accept what we have </a:t>
            </a:r>
            <a:r>
              <a:rPr lang="en-GB" sz="2800" dirty="0" smtClean="0"/>
              <a:t>and stop wanting more we will become happy.</a:t>
            </a:r>
          </a:p>
          <a:p>
            <a:pPr marL="609600" indent="-609600">
              <a:buFontTx/>
              <a:buAutoNum type="arabicPeriod"/>
            </a:pPr>
            <a:r>
              <a:rPr lang="en-GB" sz="2800" dirty="0" smtClean="0"/>
              <a:t>This will </a:t>
            </a:r>
            <a:r>
              <a:rPr lang="en-GB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stop suffering.</a:t>
            </a:r>
          </a:p>
        </p:txBody>
      </p:sp>
    </p:spTree>
    <p:extLst>
      <p:ext uri="{BB962C8B-B14F-4D97-AF65-F5344CB8AC3E}">
        <p14:creationId xmlns:p14="http://schemas.microsoft.com/office/powerpoint/2010/main" val="1429714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386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Buddhism</vt:lpstr>
      <vt:lpstr>Remind your partner</vt:lpstr>
      <vt:lpstr>Today</vt:lpstr>
      <vt:lpstr>LI: To be able to understand the four noble truths and how they affect the lives of Buddhists.</vt:lpstr>
      <vt:lpstr>TTYP – Can you put the story of Siddhartha Gautama in order</vt:lpstr>
      <vt:lpstr>Did you get it right?</vt:lpstr>
      <vt:lpstr>Using sign language how do you think Siddhartha Gautama felt when he first saw suffering?</vt:lpstr>
      <vt:lpstr>The Four Noble Truths</vt:lpstr>
      <vt:lpstr>The four noble truths</vt:lpstr>
      <vt:lpstr>What would Buddha say about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Buddhism</dc:title>
  <dc:creator>Bianca Mitchell</dc:creator>
  <cp:lastModifiedBy>Brittany Allcock</cp:lastModifiedBy>
  <cp:revision>9</cp:revision>
  <dcterms:created xsi:type="dcterms:W3CDTF">2016-02-20T16:16:13Z</dcterms:created>
  <dcterms:modified xsi:type="dcterms:W3CDTF">2020-06-18T13:29:24Z</dcterms:modified>
</cp:coreProperties>
</file>