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>
      <p:cViewPr varScale="1">
        <p:scale>
          <a:sx n="69" d="100"/>
          <a:sy n="69" d="100"/>
        </p:scale>
        <p:origin x="4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EFE15B-73C2-4B61-95C5-653293D93C53}" type="datetimeFigureOut">
              <a:rPr lang="en-US" smtClean="0"/>
              <a:t>10/9/2018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08052B-456F-4F0F-9790-FFCAEFEE83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deo.nationalgeographic.com/video/orangutan_kalimant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2.bp.blogspot.com/_-iN-28VxLQ4/TGQT0O7LEpI/AAAAAAAAFNw/1YAONns9kQQ/s1600/orangutans-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929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err="1" smtClean="0">
                <a:solidFill>
                  <a:schemeClr val="bg1"/>
                </a:solidFill>
                <a:latin typeface="Comic Sans MS" pitchFamily="66" charset="0"/>
              </a:rPr>
              <a:t>Orangutans</a:t>
            </a:r>
            <a:endParaRPr lang="en-GB" sz="8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1473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What do you know about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orang-utans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pic>
        <p:nvPicPr>
          <p:cNvPr id="4" name="Content Placeholder 3" descr="Orangutan-T-Bach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000108"/>
            <a:ext cx="4482037" cy="371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in the world do they live?</a:t>
            </a:r>
            <a:endParaRPr lang="en-GB" dirty="0"/>
          </a:p>
        </p:txBody>
      </p:sp>
      <p:pic>
        <p:nvPicPr>
          <p:cNvPr id="4" name="Content Placeholder 3" descr="Blank-Map-Of-The-Wor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8" y="532075"/>
            <a:ext cx="8183562" cy="4184125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725144"/>
            <a:ext cx="8183880" cy="1051560"/>
          </a:xfrm>
        </p:spPr>
        <p:txBody>
          <a:bodyPr/>
          <a:lstStyle/>
          <a:p>
            <a:r>
              <a:rPr lang="en-GB" dirty="0" smtClean="0"/>
              <a:t>What is their habitat?</a:t>
            </a:r>
            <a:endParaRPr lang="en-GB" dirty="0"/>
          </a:p>
        </p:txBody>
      </p:sp>
      <p:pic>
        <p:nvPicPr>
          <p:cNvPr id="4" name="Content Placeholder 3" descr="sn-ethnology-sh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500042"/>
            <a:ext cx="3951659" cy="447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587549"/>
            <a:ext cx="8183880" cy="1051560"/>
          </a:xfrm>
        </p:spPr>
        <p:txBody>
          <a:bodyPr/>
          <a:lstStyle/>
          <a:p>
            <a:r>
              <a:rPr lang="en-GB" dirty="0" smtClean="0"/>
              <a:t>What do they eat?</a:t>
            </a:r>
            <a:endParaRPr lang="en-GB" dirty="0"/>
          </a:p>
        </p:txBody>
      </p:sp>
      <p:pic>
        <p:nvPicPr>
          <p:cNvPr id="4" name="Content Placeholder 3" descr="brian-release_06_learn-to-fo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71480"/>
            <a:ext cx="7266958" cy="4541849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823843"/>
            <a:ext cx="8183880" cy="1051560"/>
          </a:xfrm>
        </p:spPr>
        <p:txBody>
          <a:bodyPr/>
          <a:lstStyle/>
          <a:p>
            <a:r>
              <a:rPr lang="en-GB" dirty="0" smtClean="0"/>
              <a:t>How long do they live?</a:t>
            </a:r>
            <a:endParaRPr lang="en-GB" dirty="0"/>
          </a:p>
        </p:txBody>
      </p:sp>
      <p:pic>
        <p:nvPicPr>
          <p:cNvPr id="4" name="Content Placeholder 3" descr="PHO-10May27-2276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500042"/>
            <a:ext cx="3836345" cy="4849581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13" y="5013176"/>
            <a:ext cx="8183880" cy="66182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Your challenge today is to find out the answers to some of these questions! </a:t>
            </a:r>
            <a:br>
              <a:rPr lang="en-GB" dirty="0" smtClean="0"/>
            </a:br>
            <a:r>
              <a:rPr lang="en-GB" dirty="0" smtClean="0"/>
              <a:t>GOOD </a:t>
            </a:r>
            <a:r>
              <a:rPr lang="en-GB" dirty="0" smtClean="0"/>
              <a:t>LUCK</a:t>
            </a:r>
            <a:r>
              <a:rPr lang="en-GB" dirty="0" smtClean="0"/>
              <a:t>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>
                <a:hlinkClick r:id="rId2"/>
              </a:rPr>
              <a:t>Watch this video as an introduction.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How did it make you feel?</a:t>
            </a:r>
            <a:endParaRPr lang="en-GB" sz="2200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9905" y="548680"/>
            <a:ext cx="1464697" cy="2032267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45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Comic Sans MS</vt:lpstr>
      <vt:lpstr>Verdana</vt:lpstr>
      <vt:lpstr>Wingdings 2</vt:lpstr>
      <vt:lpstr>Aspect</vt:lpstr>
      <vt:lpstr>PowerPoint Presentation</vt:lpstr>
      <vt:lpstr>What do you know about  orang-utans?</vt:lpstr>
      <vt:lpstr>Where in the world do they live?</vt:lpstr>
      <vt:lpstr>What is their habitat?</vt:lpstr>
      <vt:lpstr>What do they eat?</vt:lpstr>
      <vt:lpstr>How long do they live?</vt:lpstr>
      <vt:lpstr>Your challenge today is to find out the answers to some of these questions!  GOOD LUCK!  Watch this video as an introduction.  How did it make you feel?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Gemma Jones</cp:lastModifiedBy>
  <cp:revision>2</cp:revision>
  <dcterms:created xsi:type="dcterms:W3CDTF">2011-09-18T18:24:03Z</dcterms:created>
  <dcterms:modified xsi:type="dcterms:W3CDTF">2018-10-09T14:29:42Z</dcterms:modified>
</cp:coreProperties>
</file>