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7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87" r:id="rId17"/>
    <p:sldId id="267" r:id="rId18"/>
    <p:sldId id="268" r:id="rId19"/>
    <p:sldId id="269" r:id="rId20"/>
    <p:sldId id="288" r:id="rId21"/>
    <p:sldId id="289" r:id="rId22"/>
    <p:sldId id="290" r:id="rId23"/>
    <p:sldId id="291" r:id="rId24"/>
    <p:sldId id="274" r:id="rId25"/>
    <p:sldId id="275" r:id="rId26"/>
    <p:sldId id="292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0E74-14FE-4608-A70E-FA0C3270D09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05C0C-6467-4C37-B196-DF502025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73A629-A1CC-4B63-BDC1-F0915AC76242}" type="slidenum">
              <a:rPr lang="en-GB"/>
              <a:pPr eaLnBrk="1" hangingPunct="1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4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7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1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5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2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BFCEE2-BC63-4428-A296-9C68D8D1ED37}" type="slidenum">
              <a:rPr lang="en-GB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7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4384-C64D-4354-AB4B-1B0926CAA9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1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4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8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79EA1A0-4A9F-4AB0-AC15-6CF6933B05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5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1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2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0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8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09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3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8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2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2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1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6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5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0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41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8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6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06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15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07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13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54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2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0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58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65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33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1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2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68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82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42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94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73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70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77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11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69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1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1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4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15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1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09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50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2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9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37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2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20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3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9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83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83B8-A868-4029-A425-B3A28EB1FD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22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2BC2-E743-4C1F-B49F-02EFA0BD02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53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59A-62E6-406A-8F6B-3CD7539E6E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37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E17E-9EE4-42B4-B809-35725D76CA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2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945-5AE1-41BC-994A-53E8ED0534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8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38B1-A703-41D6-8295-956B7105ED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2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8123-15DB-4805-ACDF-818D83C20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4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31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C57A-FB94-4A8E-A471-360AD00614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6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1015-FF1E-4112-80A8-2103E70D6C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492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A76A-0085-4E75-9BEC-9C682D83C9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78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D2A7-8CF8-440D-BE73-99F6F1BC9B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08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641788-A9C8-430E-BCED-5A54DD7804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2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D3E-D1AC-4380-B966-21E9E77C68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0EF-C931-42A1-AF9D-F292BF5AC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83EC7-A71A-4411-9326-515CE35B5AA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flegendindia.com/details/PBCA0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thenet.net/buddha/gallery/desc2a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hiteshee.files.wordpress.com/2007/06/buddha.jpg&amp;imgrefurl=http://hiteshee.wordpress.com/2007/06/12/my-creative-journey-part-4-buddha/&amp;h=741&amp;w=500&amp;sz=189&amp;hl=en&amp;start=59&amp;usg=__dVJoc4PzgQ6URdZ2IxrpizzOuS4=&amp;tbnid=MIoqLCI2PUME0M:&amp;tbnh=141&amp;tbnw=95&amp;prev=/images?q=buddha&amp;start=40&amp;gbv=2&amp;ndsp=20&amp;hl=en&amp;safe=strict&amp;sa=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polenski.de/content/medi_pics/big/siddharta_gautama3.gif&amp;imgrefurl=http://profile.myspace.com/index.cfm?fuseaction=user.viewprofile&amp;friendid=175717322&amp;h=773&amp;w=800&amp;sz=46&amp;hl=en&amp;start=2&amp;usg=__RlK4RR3dmRXG1Z4_QzpkkLanJ4U=&amp;tbnid=8j0RSf_jF74KKM:&amp;tbnh=138&amp;tbnw=143&amp;prev=/images?q=siddharta+gautama&amp;gbv=2&amp;hl=en&amp;safe=stric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.uk/imgres?imgurl=http://www.rainbowcrystal.com/altar/O-6buddha.jpg&amp;imgrefurl=http://www.rainbowcrystal.com/atext/altar1.html&amp;h=400&amp;w=301&amp;sz=21&amp;hl=en&amp;start=12&amp;usg=__HkXomxG2nYlONvTZ4c7q953QY4o=&amp;tbnid=NQzRg7MhJLdyGM:&amp;tbnh=124&amp;tbnw=93&amp;prev=/images?q=buddha&amp;gbv=2&amp;hl=en&amp;safe=stric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.uk/imgres?imgurl=http://www.nottinghambuddhistcentre.org/images/pink_lotus.jpg&amp;imgrefurl=http://www.nottinghambuddhistcentre.org/beginners.html&amp;h=244&amp;w=250&amp;sz=9&amp;hl=en&amp;start=9&amp;um=1&amp;tbnid=4OMG4_iY4F__xM:&amp;tbnh=108&amp;tbnw=111&amp;prev=/images?q=buddhist+symbol&amp;um=1&amp;hl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>
                <a:latin typeface="+mn-lt"/>
              </a:rPr>
              <a:t>Buddhism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mtClean="0"/>
              <a:t>This half term, we are going to be learning about one of the five major religions...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mtClean="0"/>
              <a:t>Buddhism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06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7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Calibri" pitchFamily="34" charset="0"/>
              </a:rPr>
              <a:t>The Life of Buddha – Special Signs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91545" y="2132857"/>
            <a:ext cx="3643313" cy="494823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Before and after his birth there were signs that the child would be important. 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His Mother Queen Maya had a dream a special dream which meant the Buddha was going to be important.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3000" dirty="0"/>
          </a:p>
        </p:txBody>
      </p:sp>
      <p:pic>
        <p:nvPicPr>
          <p:cNvPr id="13316" name="Picture 5" descr="The dream of Queen Mahama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2" y="2276872"/>
            <a:ext cx="466114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 – Life at The Palace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782" y="1844825"/>
            <a:ext cx="3521075" cy="59293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The King did not want his son to see suffering so he decided </a:t>
            </a:r>
            <a:r>
              <a:rPr lang="en-GB" dirty="0" err="1" smtClean="0"/>
              <a:t>Siddartha</a:t>
            </a:r>
            <a:r>
              <a:rPr lang="en-GB" dirty="0" smtClean="0"/>
              <a:t> should live a life of luxury sheltered from the realities of the world.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He had everything he could ever want and at an early age married a beautiful princess </a:t>
            </a:r>
            <a:r>
              <a:rPr lang="en-GB" dirty="0" err="1" smtClean="0"/>
              <a:t>Yasodhara</a:t>
            </a:r>
            <a:r>
              <a:rPr lang="en-GB" dirty="0" smtClean="0"/>
              <a:t>.</a:t>
            </a:r>
          </a:p>
        </p:txBody>
      </p:sp>
      <p:sp>
        <p:nvSpPr>
          <p:cNvPr id="15364" name="AutoShape 2" descr="Plate2aa.jpg (3117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296863"/>
            <a:ext cx="952500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5365" name="Picture 4" descr="Plate2a.jpg (42099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550" y="2132857"/>
            <a:ext cx="4959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1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 – The Four Sights 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372" y="1800202"/>
            <a:ext cx="8219256" cy="4637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T</a:t>
            </a:r>
            <a:r>
              <a:rPr lang="en-GB" dirty="0" smtClean="0"/>
              <a:t>he King attempted to protect </a:t>
            </a:r>
            <a:r>
              <a:rPr lang="en-GB" dirty="0" err="1" smtClean="0"/>
              <a:t>Siddartha</a:t>
            </a:r>
            <a:r>
              <a:rPr lang="en-GB" dirty="0" smtClean="0"/>
              <a:t> from the realities of the world but </a:t>
            </a:r>
            <a:r>
              <a:rPr lang="en-GB" dirty="0" err="1" smtClean="0"/>
              <a:t>Siddartha</a:t>
            </a:r>
            <a:r>
              <a:rPr lang="en-GB" dirty="0" smtClean="0"/>
              <a:t> was not happy living like a prisoner.</a:t>
            </a:r>
          </a:p>
          <a:p>
            <a:pPr marL="0" indent="0">
              <a:buNone/>
              <a:defRPr/>
            </a:pPr>
            <a:r>
              <a:rPr lang="en-GB" dirty="0" smtClean="0"/>
              <a:t>One day he went out hunting and he saw four sights: 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578358" lvl="1" indent="-342900">
              <a:buClr>
                <a:schemeClr val="accent4"/>
              </a:buClr>
              <a:defRPr/>
            </a:pPr>
            <a:r>
              <a:rPr lang="en-GB" dirty="0" smtClean="0"/>
              <a:t>Old age</a:t>
            </a:r>
          </a:p>
          <a:p>
            <a:pPr marL="578358" lvl="1" indent="-342900">
              <a:buClr>
                <a:schemeClr val="accent4"/>
              </a:buClr>
              <a:defRPr/>
            </a:pPr>
            <a:r>
              <a:rPr lang="en-GB" dirty="0" smtClean="0"/>
              <a:t>Sickness</a:t>
            </a:r>
          </a:p>
          <a:p>
            <a:pPr marL="578358" lvl="1" indent="-342900">
              <a:buClr>
                <a:schemeClr val="accent4"/>
              </a:buClr>
              <a:defRPr/>
            </a:pPr>
            <a:r>
              <a:rPr lang="en-GB" dirty="0" smtClean="0"/>
              <a:t>Death</a:t>
            </a:r>
          </a:p>
          <a:p>
            <a:pPr marL="578358" lvl="1" indent="-342900">
              <a:buClr>
                <a:schemeClr val="accent4"/>
              </a:buClr>
              <a:defRPr/>
            </a:pPr>
            <a:r>
              <a:rPr lang="en-GB" dirty="0" smtClean="0"/>
              <a:t>A holy man</a:t>
            </a:r>
            <a:endParaRPr lang="en-GB" dirty="0"/>
          </a:p>
        </p:txBody>
      </p:sp>
      <p:pic>
        <p:nvPicPr>
          <p:cNvPr id="16388" name="Content Placeholder 4" descr="four sigh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0238" y="3716339"/>
            <a:ext cx="5567362" cy="2720975"/>
          </a:xfrm>
        </p:spPr>
      </p:pic>
    </p:spTree>
    <p:extLst>
      <p:ext uri="{BB962C8B-B14F-4D97-AF65-F5344CB8AC3E}">
        <p14:creationId xmlns:p14="http://schemas.microsoft.com/office/powerpoint/2010/main" val="30464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1954213" cy="1143000"/>
          </a:xfrm>
        </p:spPr>
        <p:txBody>
          <a:bodyPr/>
          <a:lstStyle/>
          <a:p>
            <a:r>
              <a:rPr lang="en-GB" sz="6000">
                <a:solidFill>
                  <a:schemeClr val="bg1"/>
                </a:solidFill>
              </a:rPr>
              <a:t>Old </a:t>
            </a:r>
          </a:p>
        </p:txBody>
      </p:sp>
    </p:spTree>
    <p:extLst>
      <p:ext uri="{BB962C8B-B14F-4D97-AF65-F5344CB8AC3E}">
        <p14:creationId xmlns:p14="http://schemas.microsoft.com/office/powerpoint/2010/main" val="4173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459038" cy="1143000"/>
          </a:xfrm>
        </p:spPr>
        <p:txBody>
          <a:bodyPr/>
          <a:lstStyle/>
          <a:p>
            <a:r>
              <a:rPr lang="en-GB" sz="6000"/>
              <a:t>Sick</a:t>
            </a:r>
          </a:p>
        </p:txBody>
      </p:sp>
    </p:spTree>
    <p:extLst>
      <p:ext uri="{BB962C8B-B14F-4D97-AF65-F5344CB8AC3E}">
        <p14:creationId xmlns:p14="http://schemas.microsoft.com/office/powerpoint/2010/main" val="383357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7104064" y="5084763"/>
            <a:ext cx="3563937" cy="1143000"/>
          </a:xfrm>
        </p:spPr>
        <p:txBody>
          <a:bodyPr/>
          <a:lstStyle/>
          <a:p>
            <a:r>
              <a:rPr lang="en-GB" sz="6000">
                <a:solidFill>
                  <a:schemeClr val="bg1"/>
                </a:solidFill>
              </a:rPr>
              <a:t>Mourning</a:t>
            </a:r>
          </a:p>
        </p:txBody>
      </p:sp>
    </p:spTree>
    <p:extLst>
      <p:ext uri="{BB962C8B-B14F-4D97-AF65-F5344CB8AC3E}">
        <p14:creationId xmlns:p14="http://schemas.microsoft.com/office/powerpoint/2010/main" val="323313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3827463" cy="1714500"/>
          </a:xfrm>
        </p:spPr>
        <p:txBody>
          <a:bodyPr/>
          <a:lstStyle/>
          <a:p>
            <a:r>
              <a:rPr lang="en-GB" sz="5400">
                <a:solidFill>
                  <a:srgbClr val="FF0000"/>
                </a:solidFill>
              </a:rPr>
              <a:t>Happy Holy Man</a:t>
            </a:r>
          </a:p>
        </p:txBody>
      </p:sp>
    </p:spTree>
    <p:extLst>
      <p:ext uri="{BB962C8B-B14F-4D97-AF65-F5344CB8AC3E}">
        <p14:creationId xmlns:p14="http://schemas.microsoft.com/office/powerpoint/2010/main" val="66927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544" y="2711837"/>
            <a:ext cx="3757613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dirty="0" smtClean="0"/>
              <a:t>The day after his son </a:t>
            </a:r>
            <a:r>
              <a:rPr lang="en-GB" dirty="0" err="1" smtClean="0"/>
              <a:t>Rahula</a:t>
            </a:r>
            <a:r>
              <a:rPr lang="en-GB" dirty="0" smtClean="0"/>
              <a:t> was born, </a:t>
            </a:r>
            <a:r>
              <a:rPr lang="en-GB" dirty="0" err="1" smtClean="0"/>
              <a:t>Siddartha</a:t>
            </a:r>
            <a:r>
              <a:rPr lang="en-GB" dirty="0" smtClean="0"/>
              <a:t> decided that he must leave home in a quest for enlightenment. </a:t>
            </a:r>
            <a:r>
              <a:rPr lang="en-GB" dirty="0"/>
              <a:t>I</a:t>
            </a:r>
            <a:r>
              <a:rPr lang="en-GB" dirty="0" smtClean="0"/>
              <a:t>t was tough for him to leave his family but he thought he was doing it for the best and as soon as he reached enlightenment he would return.</a:t>
            </a:r>
            <a:endParaRPr lang="en-GB" dirty="0"/>
          </a:p>
        </p:txBody>
      </p:sp>
      <p:pic>
        <p:nvPicPr>
          <p:cNvPr id="17412" name="Picture 2" descr="Plate4a.jpg (3838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68" y="2425472"/>
            <a:ext cx="4546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91544" y="182153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700" dirty="0"/>
              <a:t>Each of the four sights made </a:t>
            </a:r>
            <a:r>
              <a:rPr lang="en-GB" sz="2700" dirty="0" err="1"/>
              <a:t>Siddartha</a:t>
            </a:r>
            <a:r>
              <a:rPr lang="en-GB" sz="2700" dirty="0"/>
              <a:t> sad and this made him think about life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6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His Holy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dirty="0"/>
              <a:t>He spent six </a:t>
            </a:r>
            <a:r>
              <a:rPr lang="en-GB" dirty="0" smtClean="0"/>
              <a:t>years travelling </a:t>
            </a:r>
            <a:r>
              <a:rPr lang="en-GB" dirty="0"/>
              <a:t>around India searching for enlightenment. He starved himself, he worked with teachers and monks but he did not find it. He then went and sat under the BODHI tree </a:t>
            </a:r>
            <a:r>
              <a:rPr lang="en-GB" dirty="0" smtClean="0"/>
              <a:t>(meaning </a:t>
            </a:r>
            <a:r>
              <a:rPr lang="en-GB" dirty="0"/>
              <a:t>tree of </a:t>
            </a:r>
            <a:r>
              <a:rPr lang="en-GB" dirty="0" smtClean="0"/>
              <a:t>wisdom) </a:t>
            </a:r>
            <a:r>
              <a:rPr lang="en-GB" dirty="0"/>
              <a:t>and it was there he gained enlightenment. </a:t>
            </a:r>
          </a:p>
        </p:txBody>
      </p:sp>
      <p:pic>
        <p:nvPicPr>
          <p:cNvPr id="2050" name="Picture 2" descr="C:\Documents and Settings\KMoore\Local Settings\Temporary Internet Files\Content.IE5\I8U06XCM\MCj031036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7" y="5035602"/>
            <a:ext cx="1762049" cy="182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>
                <a:latin typeface="+mn-lt"/>
              </a:rPr>
              <a:t>TTYP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What do you know about Buddhism? </a:t>
            </a:r>
          </a:p>
          <a:p>
            <a:pPr eaLnBrk="1" hangingPunct="1"/>
            <a:r>
              <a:rPr lang="en-GB" smtClean="0"/>
              <a:t>What experiences do you have of the religion?</a:t>
            </a:r>
          </a:p>
          <a:p>
            <a:pPr eaLnBrk="1" hangingPunct="1"/>
            <a:r>
              <a:rPr lang="en-GB" smtClean="0"/>
              <a:t>Do you know any Buddhists?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1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73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dirty="0" smtClean="0">
                <a:latin typeface="+mn-lt"/>
              </a:rPr>
              <a:t>Life of Buddha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8664" y="1844825"/>
            <a:ext cx="35210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/>
              <a:t>Siddhartha then lived as a Holy man. He had no money, clothes or luxury. He ate very little and was near to death when he realised this was not the answer.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25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500" dirty="0"/>
              <a:t>He gave it up and decided a middle way was better between extreme luxury and extreme poverty</a:t>
            </a:r>
          </a:p>
        </p:txBody>
      </p:sp>
      <p:pic>
        <p:nvPicPr>
          <p:cNvPr id="18436" name="Picture 2" descr="Plate5a.jpg (4066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52" y="2089301"/>
            <a:ext cx="4536504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6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 - Enlightenment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1" y="1832021"/>
            <a:ext cx="3521075" cy="48291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200" dirty="0"/>
              <a:t>Siddhartha did not give up his search. Instead he sat himself under a Bodhi tree and meditated, determined to find the truth.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22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/>
              <a:t>Whilst under the tree he was faced with many temptations sent by Mara – the force of evil.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2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/>
              <a:t>Then gradually as morning came he saw things in a new way, he became enlightened and the supreme Buddha.</a:t>
            </a:r>
          </a:p>
        </p:txBody>
      </p:sp>
      <p:pic>
        <p:nvPicPr>
          <p:cNvPr id="19460" name="Picture 2" descr="Plate6a.jpg (4006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2576513"/>
            <a:ext cx="445293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51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 – His </a:t>
            </a:r>
            <a:r>
              <a:rPr lang="en-GB" sz="2800" b="1" dirty="0">
                <a:latin typeface="+mn-lt"/>
              </a:rPr>
              <a:t>F</a:t>
            </a:r>
            <a:r>
              <a:rPr lang="en-GB" sz="2800" b="1" dirty="0" smtClean="0">
                <a:latin typeface="+mn-lt"/>
              </a:rPr>
              <a:t>irst </a:t>
            </a:r>
            <a:r>
              <a:rPr lang="en-GB" sz="2800" b="1" dirty="0">
                <a:latin typeface="+mn-lt"/>
              </a:rPr>
              <a:t>T</a:t>
            </a:r>
            <a:r>
              <a:rPr lang="en-GB" sz="2800" b="1" dirty="0" smtClean="0">
                <a:latin typeface="+mn-lt"/>
              </a:rPr>
              <a:t>eachings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544" y="1916832"/>
            <a:ext cx="3543300" cy="45211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600" dirty="0" err="1"/>
              <a:t>Siddartha</a:t>
            </a:r>
            <a:r>
              <a:rPr lang="en-GB" sz="2600" dirty="0"/>
              <a:t> was now the enlightened one -The Buddha- and had reached enlightenment.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600" dirty="0"/>
              <a:t>He decided to share his teachings and ideas.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600" dirty="0"/>
              <a:t>The Buddha then went and taught his first sermon in the Deer Park at </a:t>
            </a:r>
            <a:r>
              <a:rPr lang="en-GB" sz="2600" dirty="0" err="1"/>
              <a:t>Sarnath</a:t>
            </a:r>
            <a:r>
              <a:rPr lang="en-GB" sz="2600" dirty="0"/>
              <a:t>. </a:t>
            </a:r>
          </a:p>
        </p:txBody>
      </p:sp>
      <p:pic>
        <p:nvPicPr>
          <p:cNvPr id="20484" name="Picture 2" descr="Plate7a.jpg (43186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2492376"/>
            <a:ext cx="46370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061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What Would You Do?</a:t>
            </a:r>
            <a:endParaRPr lang="en-US" sz="2800" b="1" dirty="0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	If you were Siddhartha, would you want to see life outside the palace, or would you prefer to stay inside and enjoy yourself? Why?</a:t>
            </a:r>
          </a:p>
        </p:txBody>
      </p:sp>
      <p:pic>
        <p:nvPicPr>
          <p:cNvPr id="16389" name="Picture 5" descr="buddh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13101"/>
            <a:ext cx="2070100" cy="307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9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TTYP</a:t>
            </a:r>
            <a:endParaRPr lang="en-US" sz="2800" b="1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Why do you think Siddhartha’s father tried to hide all suffering and death from him?</a:t>
            </a:r>
          </a:p>
          <a:p>
            <a:endParaRPr lang="en-GB"/>
          </a:p>
          <a:p>
            <a:r>
              <a:rPr lang="en-GB"/>
              <a:t>Do you think that his father’s actions had anything to do with the fact that his son was a prince? Why?</a:t>
            </a:r>
          </a:p>
        </p:txBody>
      </p:sp>
      <p:pic>
        <p:nvPicPr>
          <p:cNvPr id="6149" name="Picture 5" descr="siddharta_gautama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25" y="4327525"/>
            <a:ext cx="2370138" cy="2287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77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Let’s Think</a:t>
            </a:r>
            <a:endParaRPr lang="en-US" sz="2800" b="1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endParaRPr lang="en-GB" dirty="0" smtClean="0"/>
          </a:p>
          <a:p>
            <a:pPr marL="0">
              <a:spcBef>
                <a:spcPts val="0"/>
              </a:spcBef>
              <a:buNone/>
            </a:pPr>
            <a:r>
              <a:rPr lang="en-GB" dirty="0" smtClean="0"/>
              <a:t>What </a:t>
            </a:r>
            <a:r>
              <a:rPr lang="en-GB" dirty="0"/>
              <a:t>forms of suffering did Siddhartha experience when he journeyed outside the palace? </a:t>
            </a:r>
          </a:p>
          <a:p>
            <a:pPr marL="0">
              <a:spcBef>
                <a:spcPts val="0"/>
              </a:spcBef>
              <a:buNone/>
            </a:pPr>
            <a:endParaRPr lang="en-GB" dirty="0"/>
          </a:p>
          <a:p>
            <a:pPr marL="0">
              <a:spcBef>
                <a:spcPts val="0"/>
              </a:spcBef>
              <a:buNone/>
            </a:pPr>
            <a:r>
              <a:rPr lang="en-GB" dirty="0" smtClean="0"/>
              <a:t>What </a:t>
            </a:r>
            <a:r>
              <a:rPr lang="en-GB" dirty="0"/>
              <a:t>thoughts might have gone through his mind when he saw these sights?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608168" y="1"/>
            <a:ext cx="2664296" cy="1572433"/>
          </a:xfrm>
          <a:prstGeom prst="cloudCallout">
            <a:avLst>
              <a:gd name="adj1" fmla="val -58866"/>
              <a:gd name="adj2" fmla="val 6557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+mn-lt"/>
              </a:rPr>
              <a:t>Task</a:t>
            </a:r>
            <a:endParaRPr lang="en-GB" sz="2800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>
              <a:spcBef>
                <a:spcPts val="0"/>
              </a:spcBef>
              <a:buNone/>
            </a:pPr>
            <a:r>
              <a:rPr lang="en-GB" dirty="0" smtClean="0"/>
              <a:t>Create a timeline of Buddha’s </a:t>
            </a:r>
            <a:r>
              <a:rPr lang="en-GB" dirty="0"/>
              <a:t>life using </a:t>
            </a:r>
            <a:r>
              <a:rPr lang="en-GB" dirty="0" smtClean="0"/>
              <a:t>captions </a:t>
            </a:r>
            <a:r>
              <a:rPr lang="en-GB" dirty="0"/>
              <a:t>and pictures.</a:t>
            </a:r>
          </a:p>
          <a:p>
            <a:pPr>
              <a:buFontTx/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>
              <a:spcBef>
                <a:spcPts val="0"/>
              </a:spcBef>
              <a:buNone/>
            </a:pPr>
            <a:r>
              <a:rPr lang="en-GB" dirty="0" smtClean="0"/>
              <a:t>Write a paragraph explaining </a:t>
            </a:r>
            <a:r>
              <a:rPr lang="en-GB" dirty="0"/>
              <a:t>how this might affect how a </a:t>
            </a:r>
            <a:r>
              <a:rPr lang="en-GB" dirty="0" smtClean="0"/>
              <a:t>Buddhist lives </a:t>
            </a:r>
            <a:r>
              <a:rPr lang="en-GB" dirty="0"/>
              <a:t>their life.</a:t>
            </a:r>
          </a:p>
        </p:txBody>
      </p:sp>
    </p:spTree>
    <p:extLst>
      <p:ext uri="{BB962C8B-B14F-4D97-AF65-F5344CB8AC3E}">
        <p14:creationId xmlns:p14="http://schemas.microsoft.com/office/powerpoint/2010/main" val="38061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Extension</a:t>
            </a:r>
            <a:endParaRPr lang="en-GB" sz="28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	“Siddhartha Gautama should have stayed at home and looked after his family.”</a:t>
            </a:r>
          </a:p>
          <a:p>
            <a:pPr>
              <a:buFontTx/>
              <a:buNone/>
            </a:pPr>
            <a:r>
              <a:rPr lang="en-GB" dirty="0"/>
              <a:t>	</a:t>
            </a:r>
          </a:p>
          <a:p>
            <a:pPr>
              <a:buFontTx/>
              <a:buNone/>
            </a:pPr>
            <a:r>
              <a:rPr lang="en-GB" dirty="0"/>
              <a:t>	Do you agree? Explain the reasons for your answer. Try </a:t>
            </a:r>
            <a:r>
              <a:rPr lang="en-GB" dirty="0" smtClean="0"/>
              <a:t>to use persuasive language.</a:t>
            </a:r>
            <a:endParaRPr lang="en-GB" dirty="0"/>
          </a:p>
        </p:txBody>
      </p:sp>
      <p:pic>
        <p:nvPicPr>
          <p:cNvPr id="8197" name="Picture 5" descr="O-6buddh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3920" y="4581128"/>
            <a:ext cx="1545636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0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+mn-lt"/>
              </a:rPr>
              <a:t>Plenary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Self-assess </a:t>
            </a:r>
            <a:r>
              <a:rPr lang="en-GB" smtClean="0"/>
              <a:t>against the S.C.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 smtClean="0"/>
              <a:t>Buddhism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Buddha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4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LI: </a:t>
            </a:r>
            <a:r>
              <a:rPr lang="en-GB" sz="2800" b="1" dirty="0">
                <a:latin typeface="+mn-lt"/>
              </a:rPr>
              <a:t>To be able to understand who the Buddha is and how he gained his title.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Success Criteria: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I can understand who the Buddha is. </a:t>
            </a:r>
          </a:p>
          <a:p>
            <a:pPr lvl="0"/>
            <a:r>
              <a:rPr lang="en-GB" dirty="0"/>
              <a:t>I can explain how he became enlightened.</a:t>
            </a:r>
          </a:p>
          <a:p>
            <a:pPr lvl="0"/>
            <a:r>
              <a:rPr lang="en-GB" dirty="0"/>
              <a:t>I can understand why the Buddha is significant to Buddhists.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4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Starter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TTYP: Have you ever seen anything pleasant or upsetting which has influenced or affected you?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17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dirty="0">
                <a:latin typeface="Comic Sans MS" pitchFamily="66" charset="0"/>
              </a:rPr>
              <a:t>	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GB" dirty="0"/>
              <a:t>Which of the following things do you think are important for happiness: </a:t>
            </a:r>
          </a:p>
          <a:p>
            <a:pPr marL="0">
              <a:spcBef>
                <a:spcPts val="0"/>
              </a:spcBef>
              <a:buNone/>
            </a:pPr>
            <a:endParaRPr lang="en-GB" dirty="0"/>
          </a:p>
          <a:p>
            <a:pPr marL="114300" indent="-457200">
              <a:spcBef>
                <a:spcPts val="0"/>
              </a:spcBef>
            </a:pPr>
            <a:r>
              <a:rPr lang="en-GB" dirty="0"/>
              <a:t>Money </a:t>
            </a:r>
          </a:p>
          <a:p>
            <a:pPr marL="114300" indent="-457200">
              <a:spcBef>
                <a:spcPts val="0"/>
              </a:spcBef>
            </a:pPr>
            <a:r>
              <a:rPr lang="en-GB" dirty="0"/>
              <a:t>Fame </a:t>
            </a:r>
          </a:p>
          <a:p>
            <a:pPr marL="114300" indent="-457200">
              <a:spcBef>
                <a:spcPts val="0"/>
              </a:spcBef>
            </a:pPr>
            <a:r>
              <a:rPr lang="en-GB" dirty="0"/>
              <a:t>Good looks</a:t>
            </a:r>
          </a:p>
          <a:p>
            <a:pPr marL="114300" indent="-457200">
              <a:spcBef>
                <a:spcPts val="0"/>
              </a:spcBef>
            </a:pPr>
            <a:r>
              <a:rPr lang="en-GB" dirty="0"/>
              <a:t>IQ of 160</a:t>
            </a:r>
          </a:p>
          <a:p>
            <a:pPr marL="114300" indent="-457200">
              <a:spcBef>
                <a:spcPts val="0"/>
              </a:spcBef>
            </a:pPr>
            <a:r>
              <a:rPr lang="en-GB" dirty="0"/>
              <a:t>True friends</a:t>
            </a:r>
          </a:p>
          <a:p>
            <a:pPr marL="114300" indent="-457200">
              <a:spcBef>
                <a:spcPts val="0"/>
              </a:spcBef>
            </a:pPr>
            <a:r>
              <a:rPr lang="en-GB" dirty="0"/>
              <a:t>Something else (add your own)? </a:t>
            </a:r>
          </a:p>
          <a:p>
            <a:pPr marL="0" algn="ctr">
              <a:spcBef>
                <a:spcPts val="0"/>
              </a:spcBef>
              <a:buNone/>
            </a:pPr>
            <a:endParaRPr lang="en-GB" dirty="0"/>
          </a:p>
          <a:p>
            <a:pPr marL="0" algn="ctr">
              <a:spcBef>
                <a:spcPts val="0"/>
              </a:spcBef>
              <a:buNone/>
            </a:pPr>
            <a:r>
              <a:rPr lang="en-GB" dirty="0"/>
              <a:t>Which is most important to you? Give a reason why.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What is important to you?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Today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Today we are going to be learning about The Buddha.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As we learn, think about what may have been important to his happiness.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2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1544" y="1557338"/>
            <a:ext cx="4643438" cy="49974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 </a:t>
            </a:r>
          </a:p>
          <a:p>
            <a:pPr marL="0">
              <a:spcBef>
                <a:spcPts val="0"/>
              </a:spcBef>
              <a:buNone/>
            </a:pPr>
            <a:r>
              <a:rPr lang="en-GB" dirty="0">
                <a:latin typeface="Calibri" pitchFamily="34" charset="0"/>
              </a:rPr>
              <a:t>In Buddhism there is one person whose life and teaching helps people to understand more about life. Buddhists believe he was the wisest teacher of all. His name was </a:t>
            </a:r>
            <a:r>
              <a:rPr lang="en-GB" dirty="0" err="1">
                <a:latin typeface="Calibri" pitchFamily="34" charset="0"/>
              </a:rPr>
              <a:t>Siddharta</a:t>
            </a:r>
            <a:r>
              <a:rPr lang="en-GB" dirty="0">
                <a:latin typeface="Calibri" pitchFamily="34" charset="0"/>
              </a:rPr>
              <a:t> Gautama but he is known by his special title; the Buddha.</a:t>
            </a:r>
            <a:endParaRPr lang="en-US" dirty="0">
              <a:latin typeface="Calibri" pitchFamily="34" charset="0"/>
            </a:endParaRPr>
          </a:p>
          <a:p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7" name="Picture 5" descr="Buddh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16081" y="3717032"/>
            <a:ext cx="3527747" cy="2579688"/>
          </a:xfrm>
          <a:noFill/>
          <a:ln/>
        </p:spPr>
      </p:pic>
      <p:pic>
        <p:nvPicPr>
          <p:cNvPr id="3089" name="Picture 17" descr="pink_lot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177" y="1755775"/>
            <a:ext cx="1584325" cy="1541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1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800" b="1" dirty="0" smtClean="0">
                <a:latin typeface="+mn-lt"/>
              </a:rPr>
              <a:t>The Life of Buddha – Before Birth</a:t>
            </a:r>
            <a:endParaRPr lang="en-GB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59877" y="1767756"/>
            <a:ext cx="6500813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/>
              <a:t>The Buddha was born Siddhartha </a:t>
            </a:r>
            <a:r>
              <a:rPr lang="en-GB" sz="2600" dirty="0" err="1"/>
              <a:t>Gotama</a:t>
            </a:r>
            <a:r>
              <a:rPr lang="en-GB" sz="2600" dirty="0"/>
              <a:t> in a town called </a:t>
            </a:r>
            <a:r>
              <a:rPr lang="en-GB" sz="2600" dirty="0" err="1"/>
              <a:t>Lumbini</a:t>
            </a:r>
            <a:r>
              <a:rPr lang="en-GB" sz="2600" dirty="0"/>
              <a:t>, in India, near Nepal about 2500 years ago</a:t>
            </a:r>
          </a:p>
        </p:txBody>
      </p:sp>
      <p:pic>
        <p:nvPicPr>
          <p:cNvPr id="12292" name="Content Placeholder 4" descr="scan000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403" t="3637" r="1628"/>
          <a:stretch/>
        </p:blipFill>
        <p:spPr>
          <a:xfrm>
            <a:off x="2927648" y="3140968"/>
            <a:ext cx="6165272" cy="3097790"/>
          </a:xfrm>
        </p:spPr>
      </p:pic>
    </p:spTree>
    <p:extLst>
      <p:ext uri="{BB962C8B-B14F-4D97-AF65-F5344CB8AC3E}">
        <p14:creationId xmlns:p14="http://schemas.microsoft.com/office/powerpoint/2010/main" val="472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910</Words>
  <Application>Microsoft Office PowerPoint</Application>
  <PresentationFormat>Widescreen</PresentationFormat>
  <Paragraphs>134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Buddhism</vt:lpstr>
      <vt:lpstr>TTYP</vt:lpstr>
      <vt:lpstr>Buddhism</vt:lpstr>
      <vt:lpstr>LI: To be able to understand who the Buddha is and how he gained his title.</vt:lpstr>
      <vt:lpstr>Starter</vt:lpstr>
      <vt:lpstr>What is important to you?</vt:lpstr>
      <vt:lpstr>Today</vt:lpstr>
      <vt:lpstr>Introduction</vt:lpstr>
      <vt:lpstr>The Life of Buddha – Before Birth</vt:lpstr>
      <vt:lpstr>PowerPoint Presentation</vt:lpstr>
      <vt:lpstr>The Life of Buddha – Special Signs</vt:lpstr>
      <vt:lpstr>The Life of Buddha – Life at The Palace</vt:lpstr>
      <vt:lpstr>The life of Buddha – The Four Sights </vt:lpstr>
      <vt:lpstr>Old </vt:lpstr>
      <vt:lpstr>Sick</vt:lpstr>
      <vt:lpstr>Mourning</vt:lpstr>
      <vt:lpstr>Happy Holy Man</vt:lpstr>
      <vt:lpstr>The life of Buddha</vt:lpstr>
      <vt:lpstr>His Holy Life</vt:lpstr>
      <vt:lpstr>PowerPoint Presentation</vt:lpstr>
      <vt:lpstr>Life of Buddha</vt:lpstr>
      <vt:lpstr>The Life of Buddha - Enlightenment</vt:lpstr>
      <vt:lpstr>The Life of Buddha – His First Teachings</vt:lpstr>
      <vt:lpstr>What Would You Do?</vt:lpstr>
      <vt:lpstr>TTYP</vt:lpstr>
      <vt:lpstr>Let’s Think</vt:lpstr>
      <vt:lpstr>Task</vt:lpstr>
      <vt:lpstr>Extension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Bianca Mitchell</dc:creator>
  <cp:lastModifiedBy>Brittany Allcock</cp:lastModifiedBy>
  <cp:revision>1</cp:revision>
  <dcterms:created xsi:type="dcterms:W3CDTF">2016-02-20T16:03:59Z</dcterms:created>
  <dcterms:modified xsi:type="dcterms:W3CDTF">2020-06-18T13:25:07Z</dcterms:modified>
</cp:coreProperties>
</file>