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9" r:id="rId4"/>
    <p:sldId id="260" r:id="rId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slide" Target="slides/slide4.xml"/><Relationship Id="rId4" Type="http://schemas.openxmlformats.org/officeDocument/2006/relationships/slide" Target="slides/slide3.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smtClean="0"/>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24BA81E-7FA9-40FA-84B3-8224E5D60BE4}" type="datetimeFigureOut">
              <a:rPr lang="en-GB" smtClean="0"/>
              <a:t>11/05/2020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5F9F9A9C-A283-4015-90C4-DAC6E9FBDCF0}" type="slidenum">
              <a:rPr lang="en-GB" smtClean="0"/>
              <a:t>‹#›</a:t>
            </a:fld>
            <a:endParaRPr lang="en-GB"/>
          </a:p>
        </p:txBody>
      </p:sp>
    </p:spTree>
    <p:extLst>
      <p:ext uri="{BB962C8B-B14F-4D97-AF65-F5344CB8AC3E}">
        <p14:creationId xmlns:p14="http://schemas.microsoft.com/office/powerpoint/2010/main" val="20320774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24BA81E-7FA9-40FA-84B3-8224E5D60BE4}" type="datetimeFigureOut">
              <a:rPr lang="en-GB" smtClean="0"/>
              <a:t>11/05/2020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F9F9A9C-A283-4015-90C4-DAC6E9FBDCF0}" type="slidenum">
              <a:rPr lang="en-GB" smtClean="0"/>
              <a:t>‹#›</a:t>
            </a:fld>
            <a:endParaRPr lang="en-GB"/>
          </a:p>
        </p:txBody>
      </p:sp>
    </p:spTree>
    <p:extLst>
      <p:ext uri="{BB962C8B-B14F-4D97-AF65-F5344CB8AC3E}">
        <p14:creationId xmlns:p14="http://schemas.microsoft.com/office/powerpoint/2010/main" val="4152159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24BA81E-7FA9-40FA-84B3-8224E5D60BE4}" type="datetimeFigureOut">
              <a:rPr lang="en-GB" smtClean="0"/>
              <a:t>11/05/2020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F9F9A9C-A283-4015-90C4-DAC6E9FBDCF0}" type="slidenum">
              <a:rPr lang="en-GB" smtClean="0"/>
              <a:t>‹#›</a:t>
            </a:fld>
            <a:endParaRPr lang="en-GB"/>
          </a:p>
        </p:txBody>
      </p:sp>
    </p:spTree>
    <p:extLst>
      <p:ext uri="{BB962C8B-B14F-4D97-AF65-F5344CB8AC3E}">
        <p14:creationId xmlns:p14="http://schemas.microsoft.com/office/powerpoint/2010/main" val="3071304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24BA81E-7FA9-40FA-84B3-8224E5D60BE4}" type="datetimeFigureOut">
              <a:rPr lang="en-GB" smtClean="0"/>
              <a:t>11/05/2020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F9F9A9C-A283-4015-90C4-DAC6E9FBDCF0}" type="slidenum">
              <a:rPr lang="en-GB" smtClean="0"/>
              <a:t>‹#›</a:t>
            </a:fld>
            <a:endParaRPr lang="en-GB"/>
          </a:p>
        </p:txBody>
      </p:sp>
    </p:spTree>
    <p:extLst>
      <p:ext uri="{BB962C8B-B14F-4D97-AF65-F5344CB8AC3E}">
        <p14:creationId xmlns:p14="http://schemas.microsoft.com/office/powerpoint/2010/main" val="2218492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smtClean="0"/>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8593667" y="6272784"/>
            <a:ext cx="2644309" cy="365125"/>
          </a:xfrm>
        </p:spPr>
        <p:txBody>
          <a:bodyPr/>
          <a:lstStyle/>
          <a:p>
            <a:fld id="{D24BA81E-7FA9-40FA-84B3-8224E5D60BE4}" type="datetimeFigureOut">
              <a:rPr lang="en-GB" smtClean="0"/>
              <a:t>11/05/2020</a:t>
            </a:fld>
            <a:endParaRPr lang="en-GB"/>
          </a:p>
        </p:txBody>
      </p:sp>
      <p:sp>
        <p:nvSpPr>
          <p:cNvPr id="5" name="Footer Placeholder 4"/>
          <p:cNvSpPr>
            <a:spLocks noGrp="1"/>
          </p:cNvSpPr>
          <p:nvPr>
            <p:ph type="ftr" sz="quarter" idx="11"/>
          </p:nvPr>
        </p:nvSpPr>
        <p:spPr>
          <a:xfrm>
            <a:off x="2182708" y="6272784"/>
            <a:ext cx="6327648" cy="365125"/>
          </a:xfrm>
        </p:spPr>
        <p:txBody>
          <a:bodyPr/>
          <a:lstStyle/>
          <a:p>
            <a:endParaRPr lang="en-GB"/>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5F9F9A9C-A283-4015-90C4-DAC6E9FBDCF0}" type="slidenum">
              <a:rPr lang="en-GB" smtClean="0"/>
              <a:t>‹#›</a:t>
            </a:fld>
            <a:endParaRPr lang="en-GB"/>
          </a:p>
        </p:txBody>
      </p:sp>
    </p:spTree>
    <p:extLst>
      <p:ext uri="{BB962C8B-B14F-4D97-AF65-F5344CB8AC3E}">
        <p14:creationId xmlns:p14="http://schemas.microsoft.com/office/powerpoint/2010/main" val="296758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24BA81E-7FA9-40FA-84B3-8224E5D60BE4}" type="datetimeFigureOut">
              <a:rPr lang="en-GB" smtClean="0"/>
              <a:t>11/05/2020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F9F9A9C-A283-4015-90C4-DAC6E9FBDCF0}" type="slidenum">
              <a:rPr lang="en-GB" smtClean="0"/>
              <a:t>‹#›</a:t>
            </a:fld>
            <a:endParaRPr lang="en-GB"/>
          </a:p>
        </p:txBody>
      </p:sp>
    </p:spTree>
    <p:extLst>
      <p:ext uri="{BB962C8B-B14F-4D97-AF65-F5344CB8AC3E}">
        <p14:creationId xmlns:p14="http://schemas.microsoft.com/office/powerpoint/2010/main" val="1961195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24BA81E-7FA9-40FA-84B3-8224E5D60BE4}" type="datetimeFigureOut">
              <a:rPr lang="en-GB" smtClean="0"/>
              <a:t>11/05/2020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F9F9A9C-A283-4015-90C4-DAC6E9FBDCF0}" type="slidenum">
              <a:rPr lang="en-GB" smtClean="0"/>
              <a:t>‹#›</a:t>
            </a:fld>
            <a:endParaRPr lang="en-GB"/>
          </a:p>
        </p:txBody>
      </p:sp>
    </p:spTree>
    <p:extLst>
      <p:ext uri="{BB962C8B-B14F-4D97-AF65-F5344CB8AC3E}">
        <p14:creationId xmlns:p14="http://schemas.microsoft.com/office/powerpoint/2010/main" val="852998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24BA81E-7FA9-40FA-84B3-8224E5D60BE4}" type="datetimeFigureOut">
              <a:rPr lang="en-GB" smtClean="0"/>
              <a:t>11/05/2020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F9F9A9C-A283-4015-90C4-DAC6E9FBDCF0}" type="slidenum">
              <a:rPr lang="en-GB" smtClean="0"/>
              <a:t>‹#›</a:t>
            </a:fld>
            <a:endParaRPr lang="en-GB"/>
          </a:p>
        </p:txBody>
      </p:sp>
    </p:spTree>
    <p:extLst>
      <p:ext uri="{BB962C8B-B14F-4D97-AF65-F5344CB8AC3E}">
        <p14:creationId xmlns:p14="http://schemas.microsoft.com/office/powerpoint/2010/main" val="2379234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4BA81E-7FA9-40FA-84B3-8224E5D60BE4}" type="datetimeFigureOut">
              <a:rPr lang="en-GB" smtClean="0"/>
              <a:t>11/05/2020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F9F9A9C-A283-4015-90C4-DAC6E9FBDCF0}" type="slidenum">
              <a:rPr lang="en-GB" smtClean="0"/>
              <a:t>‹#›</a:t>
            </a:fld>
            <a:endParaRPr lang="en-GB"/>
          </a:p>
        </p:txBody>
      </p:sp>
    </p:spTree>
    <p:extLst>
      <p:ext uri="{BB962C8B-B14F-4D97-AF65-F5344CB8AC3E}">
        <p14:creationId xmlns:p14="http://schemas.microsoft.com/office/powerpoint/2010/main" val="894598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smtClean="0"/>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D24BA81E-7FA9-40FA-84B3-8224E5D60BE4}" type="datetimeFigureOut">
              <a:rPr lang="en-GB" smtClean="0"/>
              <a:t>11/05/2020</a:t>
            </a:fld>
            <a:endParaRPr lang="en-GB"/>
          </a:p>
        </p:txBody>
      </p:sp>
      <p:sp>
        <p:nvSpPr>
          <p:cNvPr id="6" name="Footer Placeholder 5"/>
          <p:cNvSpPr>
            <a:spLocks noGrp="1"/>
          </p:cNvSpPr>
          <p:nvPr>
            <p:ph type="ftr" sz="quarter" idx="11"/>
          </p:nvPr>
        </p:nvSpPr>
        <p:spPr/>
        <p:txBody>
          <a:bodyPr/>
          <a:lstStyle/>
          <a:p>
            <a:endParaRPr lang="en-GB"/>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5F9F9A9C-A283-4015-90C4-DAC6E9FBDCF0}" type="slidenum">
              <a:rPr lang="en-GB" smtClean="0"/>
              <a:t>‹#›</a:t>
            </a:fld>
            <a:endParaRPr lang="en-GB"/>
          </a:p>
        </p:txBody>
      </p:sp>
    </p:spTree>
    <p:extLst>
      <p:ext uri="{BB962C8B-B14F-4D97-AF65-F5344CB8AC3E}">
        <p14:creationId xmlns:p14="http://schemas.microsoft.com/office/powerpoint/2010/main" val="3647920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D24BA81E-7FA9-40FA-84B3-8224E5D60BE4}" type="datetimeFigureOut">
              <a:rPr lang="en-GB" smtClean="0"/>
              <a:t>11/05/2020</a:t>
            </a:fld>
            <a:endParaRPr lang="en-GB"/>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5F9F9A9C-A283-4015-90C4-DAC6E9FBDCF0}" type="slidenum">
              <a:rPr lang="en-GB" smtClean="0"/>
              <a:t>‹#›</a:t>
            </a:fld>
            <a:endParaRPr lang="en-GB"/>
          </a:p>
        </p:txBody>
      </p:sp>
    </p:spTree>
    <p:extLst>
      <p:ext uri="{BB962C8B-B14F-4D97-AF65-F5344CB8AC3E}">
        <p14:creationId xmlns:p14="http://schemas.microsoft.com/office/powerpoint/2010/main" val="1559736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D24BA81E-7FA9-40FA-84B3-8224E5D60BE4}" type="datetimeFigureOut">
              <a:rPr lang="en-GB" smtClean="0"/>
              <a:t>11/05/2020</a:t>
            </a:fld>
            <a:endParaRPr lang="en-GB"/>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GB"/>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5F9F9A9C-A283-4015-90C4-DAC6E9FBDCF0}" type="slidenum">
              <a:rPr lang="en-GB" smtClean="0"/>
              <a:t>‹#›</a:t>
            </a:fld>
            <a:endParaRPr lang="en-GB"/>
          </a:p>
        </p:txBody>
      </p:sp>
    </p:spTree>
    <p:extLst>
      <p:ext uri="{BB962C8B-B14F-4D97-AF65-F5344CB8AC3E}">
        <p14:creationId xmlns:p14="http://schemas.microsoft.com/office/powerpoint/2010/main" val="16669025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GB" dirty="0" smtClean="0">
                <a:latin typeface="BadaBoom BB" panose="020B0603050302020204" pitchFamily="34" charset="0"/>
              </a:rPr>
              <a:t>The titanic – what happened? </a:t>
            </a:r>
            <a:endParaRPr lang="en-GB" dirty="0">
              <a:latin typeface="BadaBoom BB" panose="020B0603050302020204" pitchFamily="34" charset="0"/>
            </a:endParaRPr>
          </a:p>
        </p:txBody>
      </p:sp>
      <p:sp>
        <p:nvSpPr>
          <p:cNvPr id="3" name="Subtitle 2"/>
          <p:cNvSpPr>
            <a:spLocks noGrp="1"/>
          </p:cNvSpPr>
          <p:nvPr>
            <p:ph type="subTitle" idx="1"/>
          </p:nvPr>
        </p:nvSpPr>
        <p:spPr>
          <a:xfrm>
            <a:off x="1226601" y="4898571"/>
            <a:ext cx="8596667" cy="1358538"/>
          </a:xfrm>
        </p:spPr>
        <p:txBody>
          <a:bodyPr>
            <a:normAutofit/>
          </a:bodyPr>
          <a:lstStyle/>
          <a:p>
            <a:pPr algn="ctr"/>
            <a:r>
              <a:rPr lang="en-GB" sz="3600" dirty="0" smtClean="0">
                <a:latin typeface="BadaBoom BB" panose="020B0603050302020204" pitchFamily="34" charset="0"/>
              </a:rPr>
              <a:t>A research project exploring WHY the Titanic sank and WHO was to blame</a:t>
            </a:r>
            <a:endParaRPr lang="en-GB" sz="3600" dirty="0">
              <a:latin typeface="BadaBoom BB" panose="020B0603050302020204" pitchFamily="34" charset="0"/>
            </a:endParaRPr>
          </a:p>
        </p:txBody>
      </p:sp>
    </p:spTree>
    <p:extLst>
      <p:ext uri="{BB962C8B-B14F-4D97-AF65-F5344CB8AC3E}">
        <p14:creationId xmlns:p14="http://schemas.microsoft.com/office/powerpoint/2010/main" val="870544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0842" y="249500"/>
            <a:ext cx="10058400" cy="1609344"/>
          </a:xfrm>
        </p:spPr>
        <p:txBody>
          <a:bodyPr>
            <a:normAutofit/>
          </a:bodyPr>
          <a:lstStyle/>
          <a:p>
            <a:pPr algn="ctr"/>
            <a:r>
              <a:rPr lang="en-GB" sz="4400" dirty="0" smtClean="0">
                <a:latin typeface="BadaBoom BB" panose="020B0603050302020204" pitchFamily="34" charset="0"/>
              </a:rPr>
              <a:t>The titanic – watch the video, taking notes of key facts &amp; usefu</a:t>
            </a:r>
            <a:r>
              <a:rPr lang="en-GB" sz="4400" dirty="0" smtClean="0">
                <a:latin typeface="BadaBoom BB" panose="020B0603050302020204" pitchFamily="34" charset="0"/>
              </a:rPr>
              <a:t>l info…</a:t>
            </a:r>
            <a:endParaRPr lang="en-GB" sz="4400" dirty="0">
              <a:latin typeface="BadaBoom BB" panose="020B0603050302020204" pitchFamily="34" charset="0"/>
            </a:endParaRPr>
          </a:p>
        </p:txBody>
      </p:sp>
      <p:pic>
        <p:nvPicPr>
          <p:cNvPr id="5" name="Titanic sinki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50571" y="1858844"/>
            <a:ext cx="8290560" cy="4663440"/>
          </a:xfrm>
          <a:prstGeom prst="rect">
            <a:avLst/>
          </a:prstGeom>
        </p:spPr>
      </p:pic>
    </p:spTree>
    <p:extLst>
      <p:ext uri="{BB962C8B-B14F-4D97-AF65-F5344CB8AC3E}">
        <p14:creationId xmlns:p14="http://schemas.microsoft.com/office/powerpoint/2010/main" val="20339516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fullScrn="1">
              <p:cMediaNode vol="80000">
                <p:cTn id="7"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6600" dirty="0" smtClean="0">
                <a:latin typeface="BadaBoom BB" panose="020B0603050302020204" pitchFamily="34" charset="0"/>
              </a:rPr>
              <a:t>Your challenge </a:t>
            </a:r>
            <a:r>
              <a:rPr lang="en-GB" sz="6600" dirty="0" smtClean="0">
                <a:latin typeface="BadaBoom BB" panose="020B0603050302020204" pitchFamily="34" charset="0"/>
              </a:rPr>
              <a:t>– week 1 </a:t>
            </a:r>
            <a:endParaRPr lang="en-GB" sz="6600" dirty="0">
              <a:latin typeface="BadaBoom BB" panose="020B0603050302020204" pitchFamily="34" charset="0"/>
            </a:endParaRPr>
          </a:p>
        </p:txBody>
      </p:sp>
      <p:sp>
        <p:nvSpPr>
          <p:cNvPr id="3" name="Content Placeholder 2"/>
          <p:cNvSpPr>
            <a:spLocks noGrp="1"/>
          </p:cNvSpPr>
          <p:nvPr>
            <p:ph idx="1"/>
          </p:nvPr>
        </p:nvSpPr>
        <p:spPr/>
        <p:txBody>
          <a:bodyPr>
            <a:normAutofit/>
          </a:bodyPr>
          <a:lstStyle/>
          <a:p>
            <a:r>
              <a:rPr lang="en-GB" sz="2400" dirty="0" smtClean="0">
                <a:latin typeface="BadaBoom BB" panose="020B0603050302020204" pitchFamily="34" charset="0"/>
              </a:rPr>
              <a:t> after watching the video, decide whom you hold responsible for the sinking of the titanic. </a:t>
            </a:r>
          </a:p>
          <a:p>
            <a:r>
              <a:rPr lang="en-GB" sz="2400" dirty="0" smtClean="0">
                <a:latin typeface="BadaBoom BB" panose="020B0603050302020204" pitchFamily="34" charset="0"/>
              </a:rPr>
              <a:t>Make a wanted poster for your chosen individual – this could be on Microsoft word or a similar drawing app if you are up for the challenge, or it could be on paper. </a:t>
            </a:r>
          </a:p>
          <a:p>
            <a:r>
              <a:rPr lang="en-GB" sz="2400" dirty="0" smtClean="0">
                <a:latin typeface="BadaBoom BB" panose="020B0603050302020204" pitchFamily="34" charset="0"/>
              </a:rPr>
              <a:t>think about the presentation and language you use in it. Will you make it look dated? What reasons do you have for your choice? Were there more than one to choose from? If so, why?</a:t>
            </a:r>
          </a:p>
          <a:p>
            <a:r>
              <a:rPr lang="en-GB" sz="2400" dirty="0" smtClean="0">
                <a:latin typeface="BadaBoom BB" panose="020B0603050302020204" pitchFamily="34" charset="0"/>
              </a:rPr>
              <a:t>Bonus task - Upload your finished designs on classroom dojo for your teachers to enjoy! </a:t>
            </a:r>
            <a:endParaRPr lang="en-GB" sz="2400" dirty="0">
              <a:latin typeface="BadaBoom BB" panose="020B0603050302020204" pitchFamily="34" charset="0"/>
            </a:endParaRPr>
          </a:p>
        </p:txBody>
      </p:sp>
    </p:spTree>
    <p:extLst>
      <p:ext uri="{BB962C8B-B14F-4D97-AF65-F5344CB8AC3E}">
        <p14:creationId xmlns:p14="http://schemas.microsoft.com/office/powerpoint/2010/main" val="1432694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4490" y="2535501"/>
            <a:ext cx="4871139" cy="1609344"/>
          </a:xfrm>
        </p:spPr>
        <p:txBody>
          <a:bodyPr>
            <a:normAutofit fontScale="90000"/>
          </a:bodyPr>
          <a:lstStyle/>
          <a:p>
            <a:pPr algn="ctr"/>
            <a:r>
              <a:rPr lang="en-GB" sz="6600" dirty="0" smtClean="0">
                <a:latin typeface="BadaBoom BB" panose="020B0603050302020204" pitchFamily="34" charset="0"/>
              </a:rPr>
              <a:t>My example – I know you can do better!</a:t>
            </a:r>
            <a:endParaRPr lang="en-GB" sz="6600" dirty="0">
              <a:latin typeface="BadaBoom BB" panose="020B06030503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150" y="248194"/>
            <a:ext cx="4976948" cy="6412754"/>
          </a:xfrm>
          <a:prstGeom prst="rect">
            <a:avLst/>
          </a:prstGeom>
        </p:spPr>
      </p:pic>
    </p:spTree>
    <p:extLst>
      <p:ext uri="{BB962C8B-B14F-4D97-AF65-F5344CB8AC3E}">
        <p14:creationId xmlns:p14="http://schemas.microsoft.com/office/powerpoint/2010/main" val="216539678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emplate>TM03090434[[fn=Wood Type]]</Template>
  <TotalTime>72</TotalTime>
  <Words>160</Words>
  <Application>Microsoft Office PowerPoint</Application>
  <PresentationFormat>Widescreen</PresentationFormat>
  <Paragraphs>9</Paragraphs>
  <Slides>4</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vt:i4>
      </vt:variant>
    </vt:vector>
  </HeadingPairs>
  <TitlesOfParts>
    <vt:vector size="9" baseType="lpstr">
      <vt:lpstr>BadaBoom BB</vt:lpstr>
      <vt:lpstr>Rockwell</vt:lpstr>
      <vt:lpstr>Rockwell Condensed</vt:lpstr>
      <vt:lpstr>Wingdings</vt:lpstr>
      <vt:lpstr>Wood Type</vt:lpstr>
      <vt:lpstr>The titanic – what happened? </vt:lpstr>
      <vt:lpstr>The titanic – watch the video, taking notes of key facts &amp; useful info…</vt:lpstr>
      <vt:lpstr>Your challenge – week 1 </vt:lpstr>
      <vt:lpstr>My example – I know you can do better!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titanic – what happened?</dc:title>
  <dc:creator>Jack Burnham</dc:creator>
  <cp:lastModifiedBy>Jack Burnham</cp:lastModifiedBy>
  <cp:revision>8</cp:revision>
  <dcterms:created xsi:type="dcterms:W3CDTF">2020-05-11T10:53:41Z</dcterms:created>
  <dcterms:modified xsi:type="dcterms:W3CDTF">2020-05-11T14:48:12Z</dcterms:modified>
</cp:coreProperties>
</file>