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258" r:id="rId3"/>
    <p:sldId id="281" r:id="rId4"/>
    <p:sldId id="278" r:id="rId5"/>
    <p:sldId id="259" r:id="rId6"/>
    <p:sldId id="273" r:id="rId7"/>
    <p:sldId id="260" r:id="rId8"/>
    <p:sldId id="275" r:id="rId9"/>
    <p:sldId id="261" r:id="rId10"/>
    <p:sldId id="276" r:id="rId11"/>
    <p:sldId id="262" r:id="rId12"/>
    <p:sldId id="277" r:id="rId13"/>
    <p:sldId id="263" r:id="rId14"/>
    <p:sldId id="264" r:id="rId15"/>
    <p:sldId id="265" r:id="rId16"/>
    <p:sldId id="266" r:id="rId17"/>
    <p:sldId id="267" r:id="rId18"/>
    <p:sldId id="269" r:id="rId19"/>
    <p:sldId id="270" r:id="rId20"/>
    <p:sldId id="27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37" autoAdjust="0"/>
  </p:normalViewPr>
  <p:slideViewPr>
    <p:cSldViewPr>
      <p:cViewPr varScale="1">
        <p:scale>
          <a:sx n="58" d="100"/>
          <a:sy n="58" d="100"/>
        </p:scale>
        <p:origin x="87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4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C4EA66-8EC5-4EE4-BF77-69AE53450292}" type="slidenum">
              <a:rPr lang="en-GB"/>
              <a:pPr/>
              <a:t>‹#›</a:t>
            </a:fld>
            <a:endParaRPr lang="en-GB"/>
          </a:p>
        </p:txBody>
      </p:sp>
    </p:spTree>
    <p:extLst>
      <p:ext uri="{BB962C8B-B14F-4D97-AF65-F5344CB8AC3E}">
        <p14:creationId xmlns:p14="http://schemas.microsoft.com/office/powerpoint/2010/main" val="274285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FAB701-D598-4EAC-B0EB-C3E73673A0F3}" type="slidenum">
              <a:rPr lang="en-GB"/>
              <a:pPr eaLnBrk="1" hangingPunct="1"/>
              <a:t>1</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There follows an introduction to the vocabulary for 5 fruit items and their plural forms, as well as a practice of adjectival agreement. These are the fruits which are in the ‘Very Hungry Caterpillar’ – the book this unit focuses on.</a:t>
            </a:r>
          </a:p>
        </p:txBody>
      </p:sp>
    </p:spTree>
    <p:extLst>
      <p:ext uri="{BB962C8B-B14F-4D97-AF65-F5344CB8AC3E}">
        <p14:creationId xmlns:p14="http://schemas.microsoft.com/office/powerpoint/2010/main" val="24126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D2E98A-B309-4379-91B9-746549A919E8}" type="slidenum">
              <a:rPr lang="en-GB"/>
              <a:pPr eaLnBrk="1" hangingPunct="1"/>
              <a:t>2</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Red background therefore feminine in gender. Click on picture to hear audio, click again to see spelling, click again to see question ‘¿De qué color es la manzana?’ (What colour is the apple?), click again to reveal answer ‘</a:t>
            </a:r>
            <a:r>
              <a:rPr lang="en-GB" smtClean="0">
                <a:solidFill>
                  <a:srgbClr val="FF0000"/>
                </a:solidFill>
                <a:latin typeface="Arial" panose="020B0604020202020204" pitchFamily="34" charset="0"/>
              </a:rPr>
              <a:t>La</a:t>
            </a:r>
            <a:r>
              <a:rPr lang="en-GB" smtClean="0">
                <a:latin typeface="Arial" panose="020B0604020202020204" pitchFamily="34" charset="0"/>
              </a:rPr>
              <a:t> manzana es roj</a:t>
            </a:r>
            <a:r>
              <a:rPr lang="en-GB" smtClean="0">
                <a:solidFill>
                  <a:srgbClr val="FF0000"/>
                </a:solidFill>
                <a:latin typeface="Arial" panose="020B0604020202020204" pitchFamily="34" charset="0"/>
              </a:rPr>
              <a:t>a’ (The apple is red).</a:t>
            </a:r>
          </a:p>
        </p:txBody>
      </p:sp>
    </p:spTree>
    <p:extLst>
      <p:ext uri="{BB962C8B-B14F-4D97-AF65-F5344CB8AC3E}">
        <p14:creationId xmlns:p14="http://schemas.microsoft.com/office/powerpoint/2010/main" val="174763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D2E98A-B309-4379-91B9-746549A919E8}" type="slidenum">
              <a:rPr lang="en-GB"/>
              <a:pPr eaLnBrk="1" hangingPunct="1"/>
              <a:t>3</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Red background therefore feminine in gender. Click on picture to hear audio, click again to see spelling, click again to see question ‘¿De qué color es la manzana?’ (What colour is the apple?), click again to reveal answer ‘</a:t>
            </a:r>
            <a:r>
              <a:rPr lang="en-GB" smtClean="0">
                <a:solidFill>
                  <a:srgbClr val="FF0000"/>
                </a:solidFill>
                <a:latin typeface="Arial" panose="020B0604020202020204" pitchFamily="34" charset="0"/>
              </a:rPr>
              <a:t>La</a:t>
            </a:r>
            <a:r>
              <a:rPr lang="en-GB" smtClean="0">
                <a:latin typeface="Arial" panose="020B0604020202020204" pitchFamily="34" charset="0"/>
              </a:rPr>
              <a:t> manzana es roj</a:t>
            </a:r>
            <a:r>
              <a:rPr lang="en-GB" smtClean="0">
                <a:solidFill>
                  <a:srgbClr val="FF0000"/>
                </a:solidFill>
                <a:latin typeface="Arial" panose="020B0604020202020204" pitchFamily="34" charset="0"/>
              </a:rPr>
              <a:t>a’ (The apple is red).</a:t>
            </a:r>
          </a:p>
        </p:txBody>
      </p:sp>
    </p:spTree>
    <p:extLst>
      <p:ext uri="{BB962C8B-B14F-4D97-AF65-F5344CB8AC3E}">
        <p14:creationId xmlns:p14="http://schemas.microsoft.com/office/powerpoint/2010/main" val="134045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D9E3D7-3E10-4050-BAE6-372C6ACEC3C8}" type="slidenum">
              <a:rPr lang="en-GB"/>
              <a:pPr eaLnBrk="1" hangingPunct="1"/>
              <a:t>4</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Same as previous but using plural forms. ‘Es’ (it is) therefore changes to ‘son’ (they are), and the adjective changes ending.</a:t>
            </a:r>
          </a:p>
        </p:txBody>
      </p:sp>
    </p:spTree>
    <p:extLst>
      <p:ext uri="{BB962C8B-B14F-4D97-AF65-F5344CB8AC3E}">
        <p14:creationId xmlns:p14="http://schemas.microsoft.com/office/powerpoint/2010/main" val="17865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523B0C-94B5-4689-87FD-941492698AD1}" type="slidenum">
              <a:rPr lang="en-GB"/>
              <a:pPr eaLnBrk="1" hangingPunct="1"/>
              <a:t>13</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Click on the individual groupings (being careful to see the hand icon before you click):</a:t>
            </a:r>
          </a:p>
          <a:p>
            <a:pPr eaLnBrk="1" hangingPunct="1"/>
            <a:r>
              <a:rPr lang="en-GB" smtClean="0">
                <a:latin typeface="Arial" panose="020B0604020202020204" pitchFamily="34" charset="0"/>
              </a:rPr>
              <a:t>Tres manzanas rojas (3 red apples) m</a:t>
            </a:r>
            <a:r>
              <a:rPr lang="en-GB" smtClean="0">
                <a:latin typeface="Arial" panose="020B0604020202020204" pitchFamily="34" charset="0"/>
                <a:cs typeface="Arial" panose="020B0604020202020204" pitchFamily="34" charset="0"/>
              </a:rPr>
              <a:t>ás (plus) t</a:t>
            </a:r>
            <a:r>
              <a:rPr lang="en-GB" smtClean="0">
                <a:latin typeface="Arial" panose="020B0604020202020204" pitchFamily="34" charset="0"/>
              </a:rPr>
              <a:t>res manzanas rojas (3 red apples) son (are) …</a:t>
            </a:r>
          </a:p>
        </p:txBody>
      </p:sp>
    </p:spTree>
    <p:extLst>
      <p:ext uri="{BB962C8B-B14F-4D97-AF65-F5344CB8AC3E}">
        <p14:creationId xmlns:p14="http://schemas.microsoft.com/office/powerpoint/2010/main" val="266995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3C1988-48C9-488E-837B-9A53CC6B5DCF}" type="slidenum">
              <a:rPr lang="en-GB"/>
              <a:pPr eaLnBrk="1" hangingPunct="1"/>
              <a:t>18</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Quick-fire clicks reveal a new number for pupils to volunteer – go as fast or as slow as you need to.</a:t>
            </a:r>
          </a:p>
        </p:txBody>
      </p:sp>
    </p:spTree>
    <p:extLst>
      <p:ext uri="{BB962C8B-B14F-4D97-AF65-F5344CB8AC3E}">
        <p14:creationId xmlns:p14="http://schemas.microsoft.com/office/powerpoint/2010/main" val="66714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52FF38-23CD-492E-9D15-EB2582358A1B}" type="slidenum">
              <a:rPr lang="en-GB"/>
              <a:pPr eaLnBrk="1" hangingPunct="1"/>
              <a:t>19</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GB" smtClean="0">
                <a:latin typeface="Arial" panose="020B0604020202020204" pitchFamily="34" charset="0"/>
              </a:rPr>
              <a:t>Bingo templates.</a:t>
            </a:r>
          </a:p>
        </p:txBody>
      </p:sp>
    </p:spTree>
    <p:extLst>
      <p:ext uri="{BB962C8B-B14F-4D97-AF65-F5344CB8AC3E}">
        <p14:creationId xmlns:p14="http://schemas.microsoft.com/office/powerpoint/2010/main" val="271168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997AD8-F977-40DA-8568-423F3CA82035}" type="slidenum">
              <a:rPr lang="en-US"/>
              <a:pPr/>
              <a:t>‹#›</a:t>
            </a:fld>
            <a:endParaRPr lang="en-US"/>
          </a:p>
        </p:txBody>
      </p:sp>
    </p:spTree>
    <p:extLst>
      <p:ext uri="{BB962C8B-B14F-4D97-AF65-F5344CB8AC3E}">
        <p14:creationId xmlns:p14="http://schemas.microsoft.com/office/powerpoint/2010/main" val="337038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55A8C1C-A66A-446D-978C-7173E30177CD}" type="slidenum">
              <a:rPr lang="en-US"/>
              <a:pPr/>
              <a:t>‹#›</a:t>
            </a:fld>
            <a:endParaRPr lang="en-US"/>
          </a:p>
        </p:txBody>
      </p:sp>
    </p:spTree>
    <p:extLst>
      <p:ext uri="{BB962C8B-B14F-4D97-AF65-F5344CB8AC3E}">
        <p14:creationId xmlns:p14="http://schemas.microsoft.com/office/powerpoint/2010/main" val="324261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FA04D2-9560-48C3-83EA-FC1ED1989CA8}" type="slidenum">
              <a:rPr lang="en-US"/>
              <a:pPr/>
              <a:t>‹#›</a:t>
            </a:fld>
            <a:endParaRPr lang="en-US"/>
          </a:p>
        </p:txBody>
      </p:sp>
    </p:spTree>
    <p:extLst>
      <p:ext uri="{BB962C8B-B14F-4D97-AF65-F5344CB8AC3E}">
        <p14:creationId xmlns:p14="http://schemas.microsoft.com/office/powerpoint/2010/main" val="64433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5741CF3-B2A9-405B-9538-E78E72796F19}" type="slidenum">
              <a:rPr lang="en-US"/>
              <a:pPr/>
              <a:t>‹#›</a:t>
            </a:fld>
            <a:endParaRPr lang="en-US"/>
          </a:p>
        </p:txBody>
      </p:sp>
    </p:spTree>
    <p:extLst>
      <p:ext uri="{BB962C8B-B14F-4D97-AF65-F5344CB8AC3E}">
        <p14:creationId xmlns:p14="http://schemas.microsoft.com/office/powerpoint/2010/main" val="365793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14DF3B-BFE8-4258-83DC-B252CF97B093}" type="slidenum">
              <a:rPr lang="en-US"/>
              <a:pPr/>
              <a:t>‹#›</a:t>
            </a:fld>
            <a:endParaRPr lang="en-US"/>
          </a:p>
        </p:txBody>
      </p:sp>
    </p:spTree>
    <p:extLst>
      <p:ext uri="{BB962C8B-B14F-4D97-AF65-F5344CB8AC3E}">
        <p14:creationId xmlns:p14="http://schemas.microsoft.com/office/powerpoint/2010/main" val="197078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C00392-C35D-4739-A7BB-96616FCFF057}" type="slidenum">
              <a:rPr lang="en-US"/>
              <a:pPr/>
              <a:t>‹#›</a:t>
            </a:fld>
            <a:endParaRPr lang="en-US"/>
          </a:p>
        </p:txBody>
      </p:sp>
    </p:spTree>
    <p:extLst>
      <p:ext uri="{BB962C8B-B14F-4D97-AF65-F5344CB8AC3E}">
        <p14:creationId xmlns:p14="http://schemas.microsoft.com/office/powerpoint/2010/main" val="177530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0A32BD3-2B1E-4EA3-8C49-864152A8DA15}" type="slidenum">
              <a:rPr lang="en-US"/>
              <a:pPr/>
              <a:t>‹#›</a:t>
            </a:fld>
            <a:endParaRPr lang="en-US"/>
          </a:p>
        </p:txBody>
      </p:sp>
    </p:spTree>
    <p:extLst>
      <p:ext uri="{BB962C8B-B14F-4D97-AF65-F5344CB8AC3E}">
        <p14:creationId xmlns:p14="http://schemas.microsoft.com/office/powerpoint/2010/main" val="223168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76B6AAE-F80A-459B-988F-BC3BE96CC9B4}" type="slidenum">
              <a:rPr lang="en-US"/>
              <a:pPr/>
              <a:t>‹#›</a:t>
            </a:fld>
            <a:endParaRPr lang="en-US"/>
          </a:p>
        </p:txBody>
      </p:sp>
    </p:spTree>
    <p:extLst>
      <p:ext uri="{BB962C8B-B14F-4D97-AF65-F5344CB8AC3E}">
        <p14:creationId xmlns:p14="http://schemas.microsoft.com/office/powerpoint/2010/main" val="65979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48D41A8-A9E1-4863-B7B1-DAC5397F03A3}" type="slidenum">
              <a:rPr lang="en-US"/>
              <a:pPr/>
              <a:t>‹#›</a:t>
            </a:fld>
            <a:endParaRPr lang="en-US"/>
          </a:p>
        </p:txBody>
      </p:sp>
    </p:spTree>
    <p:extLst>
      <p:ext uri="{BB962C8B-B14F-4D97-AF65-F5344CB8AC3E}">
        <p14:creationId xmlns:p14="http://schemas.microsoft.com/office/powerpoint/2010/main" val="303161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C39620A-B7D6-4D6E-B36D-F0FCABD2254D}" type="slidenum">
              <a:rPr lang="en-US"/>
              <a:pPr/>
              <a:t>‹#›</a:t>
            </a:fld>
            <a:endParaRPr lang="en-US"/>
          </a:p>
        </p:txBody>
      </p:sp>
    </p:spTree>
    <p:extLst>
      <p:ext uri="{BB962C8B-B14F-4D97-AF65-F5344CB8AC3E}">
        <p14:creationId xmlns:p14="http://schemas.microsoft.com/office/powerpoint/2010/main" val="352845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3BD6D47-30B0-406B-A773-18366E15008D}" type="slidenum">
              <a:rPr lang="en-US"/>
              <a:pPr/>
              <a:t>‹#›</a:t>
            </a:fld>
            <a:endParaRPr lang="en-US"/>
          </a:p>
        </p:txBody>
      </p:sp>
    </p:spTree>
    <p:extLst>
      <p:ext uri="{BB962C8B-B14F-4D97-AF65-F5344CB8AC3E}">
        <p14:creationId xmlns:p14="http://schemas.microsoft.com/office/powerpoint/2010/main" val="252972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B0FA32-383E-4047-A8D8-35CB5F3B2A53}" type="slidenum">
              <a:rPr lang="en-US"/>
              <a:pPr/>
              <a:t>‹#›</a:t>
            </a:fld>
            <a:endParaRPr lang="en-US"/>
          </a:p>
        </p:txBody>
      </p:sp>
    </p:spTree>
    <p:extLst>
      <p:ext uri="{BB962C8B-B14F-4D97-AF65-F5344CB8AC3E}">
        <p14:creationId xmlns:p14="http://schemas.microsoft.com/office/powerpoint/2010/main" val="235961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F3822F-3005-43D5-9033-0BA135C708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0.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1.wav"/><Relationship Id="rId1" Type="http://schemas.openxmlformats.org/officeDocument/2006/relationships/slideLayout" Target="../slideLayouts/slideLayout2.xml"/><Relationship Id="rId5" Type="http://schemas.openxmlformats.org/officeDocument/2006/relationships/audio" Target="../media/audio23.wav"/><Relationship Id="rId4" Type="http://schemas.openxmlformats.org/officeDocument/2006/relationships/audio" Target="../media/audio22.wav"/></Relationships>
</file>

<file path=ppt/slides/_rels/slide13.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audio" Target="../media/audio27.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audio" Target="../media/audio30.wav"/><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29.wav"/></Relationships>
</file>

<file path=ppt/slides/_rels/slide15.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32.wav"/><Relationship Id="rId5" Type="http://schemas.openxmlformats.org/officeDocument/2006/relationships/audio" Target="../media/audio26.wav"/><Relationship Id="rId4" Type="http://schemas.openxmlformats.org/officeDocument/2006/relationships/audio" Target="../media/audio25.wav"/></Relationships>
</file>

<file path=ppt/slides/_rels/slide16.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audio" Target="../media/audio35.wav"/><Relationship Id="rId5" Type="http://schemas.openxmlformats.org/officeDocument/2006/relationships/audio" Target="../media/audio34.wav"/><Relationship Id="rId4" Type="http://schemas.openxmlformats.org/officeDocument/2006/relationships/audio" Target="../media/audio26.wav"/></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audio" Target="../media/audio36.wav"/><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image" Target="../media/image2.jpeg"/><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3.wav"/><Relationship Id="rId1" Type="http://schemas.openxmlformats.org/officeDocument/2006/relationships/slideLayout" Target="../slideLayouts/slideLayout2.xml"/><Relationship Id="rId5" Type="http://schemas.openxmlformats.org/officeDocument/2006/relationships/audio" Target="../media/audio15.wav"/><Relationship Id="rId4" Type="http://schemas.openxmlformats.org/officeDocument/2006/relationships/audio" Target="../media/audio14.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6.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hlinkClick r:id="" action="ppaction://noaction">
              <a:snd r:embed="rId3" name="vamos.wav"/>
            </a:hlinkClick>
          </p:cNvPr>
          <p:cNvSpPr txBox="1">
            <a:spLocks noChangeArrowheads="1"/>
          </p:cNvSpPr>
          <p:nvPr/>
        </p:nvSpPr>
        <p:spPr bwMode="auto">
          <a:xfrm>
            <a:off x="611188" y="54927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4400">
                <a:cs typeface="Arial" panose="020B0604020202020204" pitchFamily="34" charset="0"/>
              </a:rPr>
              <a:t>¡</a:t>
            </a:r>
            <a:r>
              <a:rPr lang="en-GB" sz="4400"/>
              <a:t>Vamos a aprender las frutas!</a:t>
            </a:r>
          </a:p>
        </p:txBody>
      </p:sp>
      <p:pic>
        <p:nvPicPr>
          <p:cNvPr id="2051" name="Picture 8" descr="clipart0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8" y="2305050"/>
            <a:ext cx="43561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grpSp>
        <p:nvGrpSpPr>
          <p:cNvPr id="10243" name="Group 8"/>
          <p:cNvGrpSpPr>
            <a:grpSpLocks/>
          </p:cNvGrpSpPr>
          <p:nvPr/>
        </p:nvGrpSpPr>
        <p:grpSpPr bwMode="auto">
          <a:xfrm>
            <a:off x="3132138" y="1260475"/>
            <a:ext cx="3097212" cy="3608388"/>
            <a:chOff x="1973" y="794"/>
            <a:chExt cx="1951" cy="2273"/>
          </a:xfrm>
        </p:grpSpPr>
        <p:pic>
          <p:nvPicPr>
            <p:cNvPr id="10247" name="Picture 3" descr="HC 8"/>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1973" y="794"/>
              <a:ext cx="1815"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HC 8">
              <a:hlinkClick r:id="" action="ppaction://noaction">
                <a:snd r:embed="rId3" name="4strawbs.wav"/>
              </a:hlinkClick>
            </p:cNvPr>
            <p:cNvPicPr>
              <a:picLocks noChangeAspect="1" noChangeArrowheads="1"/>
            </p:cNvPicPr>
            <p:nvPr/>
          </p:nvPicPr>
          <p:blipFill>
            <a:blip r:embed="rId4" cstate="print">
              <a:clrChange>
                <a:clrFrom>
                  <a:srgbClr val="FDF9F6"/>
                </a:clrFrom>
                <a:clrTo>
                  <a:srgbClr val="FDF9F6">
                    <a:alpha val="0"/>
                  </a:srgbClr>
                </a:clrTo>
              </a:clrChange>
              <a:extLst>
                <a:ext uri="{28A0092B-C50C-407E-A947-70E740481C1C}">
                  <a14:useLocalDpi xmlns:a14="http://schemas.microsoft.com/office/drawing/2010/main" val="0"/>
                </a:ext>
              </a:extLst>
            </a:blip>
            <a:srcRect l="72861" t="57425" r="2272" b="21313"/>
            <a:stretch>
              <a:fillRect/>
            </a:stretch>
          </p:blipFill>
          <p:spPr bwMode="auto">
            <a:xfrm>
              <a:off x="1973" y="1888"/>
              <a:ext cx="1951"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Rectangle 5"/>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cuatro fresas</a:t>
            </a:r>
          </a:p>
        </p:txBody>
      </p:sp>
      <p:sp>
        <p:nvSpPr>
          <p:cNvPr id="24582" name="Rectangle 6">
            <a:hlinkClick r:id="" action="ppaction://noaction">
              <a:snd r:embed="rId5" name="fresas rojas.wav"/>
            </a:hlinkClick>
          </p:cNvPr>
          <p:cNvSpPr>
            <a:spLocks noChangeArrowheads="1"/>
          </p:cNvSpPr>
          <p:nvPr/>
        </p:nvSpPr>
        <p:spPr bwMode="auto">
          <a:xfrm>
            <a:off x="1547813" y="4941888"/>
            <a:ext cx="5832475"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Las fresas son rojas.</a:t>
            </a:r>
          </a:p>
        </p:txBody>
      </p:sp>
      <p:sp>
        <p:nvSpPr>
          <p:cNvPr id="24583" name="Text Box 7">
            <a:hlinkClick r:id="" action="ppaction://noaction">
              <a:snd r:embed="rId6" name="color fresas.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son las fresas?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1"/>
                                        </p:tgtEl>
                                        <p:attrNameLst>
                                          <p:attrName>style.visibility</p:attrName>
                                        </p:attrNameLst>
                                      </p:cBhvr>
                                      <p:to>
                                        <p:strVal val="visible"/>
                                      </p:to>
                                    </p:set>
                                    <p:anim calcmode="discrete" valueType="clr">
                                      <p:cBhvr override="childStyle">
                                        <p:cTn id="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1"/>
                                        </p:tgtEl>
                                        <p:attrNameLst>
                                          <p:attrName>fillcolor</p:attrName>
                                        </p:attrNameLst>
                                      </p:cBhvr>
                                      <p:tavLst>
                                        <p:tav tm="0">
                                          <p:val>
                                            <p:clrVal>
                                              <a:schemeClr val="accent2"/>
                                            </p:clrVal>
                                          </p:val>
                                        </p:tav>
                                        <p:tav tm="50000">
                                          <p:val>
                                            <p:clrVal>
                                              <a:schemeClr val="hlink"/>
                                            </p:clrVal>
                                          </p:val>
                                        </p:tav>
                                      </p:tavLst>
                                    </p:anim>
                                    <p:set>
                                      <p:cBhvr>
                                        <p:cTn id="9" dur="80"/>
                                        <p:tgtEl>
                                          <p:spTgt spid="245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3"/>
                                        </p:tgtEl>
                                        <p:attrNameLst>
                                          <p:attrName>style.visibility</p:attrName>
                                        </p:attrNameLst>
                                      </p:cBhvr>
                                      <p:to>
                                        <p:strVal val="visible"/>
                                      </p:to>
                                    </p:set>
                                    <p:anim calcmode="discrete" valueType="clr">
                                      <p:cBhvr override="childStyle">
                                        <p:cTn id="14"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3"/>
                                        </p:tgtEl>
                                        <p:attrNameLst>
                                          <p:attrName>fillcolor</p:attrName>
                                        </p:attrNameLst>
                                      </p:cBhvr>
                                      <p:tavLst>
                                        <p:tav tm="0">
                                          <p:val>
                                            <p:clrVal>
                                              <a:schemeClr val="accent2"/>
                                            </p:clrVal>
                                          </p:val>
                                        </p:tav>
                                        <p:tav tm="50000">
                                          <p:val>
                                            <p:clrVal>
                                              <a:schemeClr val="hlink"/>
                                            </p:clrVal>
                                          </p:val>
                                        </p:tav>
                                      </p:tavLst>
                                    </p:anim>
                                    <p:set>
                                      <p:cBhvr>
                                        <p:cTn id="16" dur="80"/>
                                        <p:tgtEl>
                                          <p:spTgt spid="2458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582"/>
                                        </p:tgtEl>
                                        <p:attrNameLst>
                                          <p:attrName>style.visibility</p:attrName>
                                        </p:attrNameLst>
                                      </p:cBhvr>
                                      <p:to>
                                        <p:strVal val="visible"/>
                                      </p:to>
                                    </p:set>
                                    <p:anim calcmode="discrete" valueType="clr">
                                      <p:cBhvr override="childStyle">
                                        <p:cTn id="21" dur="80"/>
                                        <p:tgtEl>
                                          <p:spTgt spid="2458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582"/>
                                        </p:tgtEl>
                                        <p:attrNameLst>
                                          <p:attrName>fillcolor</p:attrName>
                                        </p:attrNameLst>
                                      </p:cBhvr>
                                      <p:tavLst>
                                        <p:tav tm="0">
                                          <p:val>
                                            <p:clrVal>
                                              <a:schemeClr val="accent2"/>
                                            </p:clrVal>
                                          </p:val>
                                        </p:tav>
                                        <p:tav tm="50000">
                                          <p:val>
                                            <p:clrVal>
                                              <a:schemeClr val="hlink"/>
                                            </p:clrVal>
                                          </p:val>
                                        </p:tav>
                                      </p:tavLst>
                                    </p:anim>
                                    <p:set>
                                      <p:cBhvr>
                                        <p:cTn id="23" dur="80"/>
                                        <p:tgtEl>
                                          <p:spTgt spid="245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2" grpId="0" animBg="1"/>
      <p:bldP spid="245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8198" name="Rectangle 6"/>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naranja</a:t>
            </a:r>
          </a:p>
        </p:txBody>
      </p:sp>
      <p:pic>
        <p:nvPicPr>
          <p:cNvPr id="11268" name="Picture 7">
            <a:hlinkClick r:id="" action="ppaction://noaction">
              <a:snd r:embed="rId2" name="naranja.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700213"/>
            <a:ext cx="27051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8"/>
                                        </p:tgtEl>
                                        <p:attrNameLst>
                                          <p:attrName>style.visibility</p:attrName>
                                        </p:attrNameLst>
                                      </p:cBhvr>
                                      <p:to>
                                        <p:strVal val="visible"/>
                                      </p:to>
                                    </p:set>
                                    <p:anim calcmode="discrete" valueType="clr">
                                      <p:cBhvr override="childStyle">
                                        <p:cTn id="7" dur="80"/>
                                        <p:tgtEl>
                                          <p:spTgt spid="81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8"/>
                                        </p:tgtEl>
                                        <p:attrNameLst>
                                          <p:attrName>fillcolor</p:attrName>
                                        </p:attrNameLst>
                                      </p:cBhvr>
                                      <p:tavLst>
                                        <p:tav tm="0">
                                          <p:val>
                                            <p:clrVal>
                                              <a:schemeClr val="accent2"/>
                                            </p:clrVal>
                                          </p:val>
                                        </p:tav>
                                        <p:tav tm="50000">
                                          <p:val>
                                            <p:clrVal>
                                              <a:schemeClr val="hlink"/>
                                            </p:clrVal>
                                          </p:val>
                                        </p:tav>
                                      </p:tavLst>
                                    </p:anim>
                                    <p:set>
                                      <p:cBhvr>
                                        <p:cTn id="9" dur="80"/>
                                        <p:tgtEl>
                                          <p:spTgt spid="81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grpSp>
        <p:nvGrpSpPr>
          <p:cNvPr id="12291" name="Group 9"/>
          <p:cNvGrpSpPr>
            <a:grpSpLocks/>
          </p:cNvGrpSpPr>
          <p:nvPr/>
        </p:nvGrpSpPr>
        <p:grpSpPr bwMode="auto">
          <a:xfrm>
            <a:off x="2844800" y="1535113"/>
            <a:ext cx="3455988" cy="3108325"/>
            <a:chOff x="1792" y="967"/>
            <a:chExt cx="2177" cy="1958"/>
          </a:xfrm>
        </p:grpSpPr>
        <p:pic>
          <p:nvPicPr>
            <p:cNvPr id="12295" name="Picture 4" descr="HC 9">
              <a:hlinkClick r:id="" action="ppaction://noaction">
                <a:snd r:embed="rId2" name="5 orangaes.wav"/>
              </a:hlinkClick>
            </p:cNvPr>
            <p:cNvPicPr>
              <a:picLocks noChangeAspect="1" noChangeArrowheads="1"/>
            </p:cNvPicPr>
            <p:nvPr/>
          </p:nvPicPr>
          <p:blipFill>
            <a:blip r:embed="rId3" cstate="print">
              <a:clrChange>
                <a:clrFrom>
                  <a:srgbClr val="FDFAF5"/>
                </a:clrFrom>
                <a:clrTo>
                  <a:srgbClr val="FDFAF5">
                    <a:alpha val="0"/>
                  </a:srgbClr>
                </a:clrTo>
              </a:clrChange>
              <a:extLst>
                <a:ext uri="{28A0092B-C50C-407E-A947-70E740481C1C}">
                  <a14:useLocalDpi xmlns:a14="http://schemas.microsoft.com/office/drawing/2010/main" val="0"/>
                </a:ext>
              </a:extLst>
            </a:blip>
            <a:srcRect l="37772" t="57283" r="38022" b="20128"/>
            <a:stretch>
              <a:fillRect/>
            </a:stretch>
          </p:blipFill>
          <p:spPr bwMode="auto">
            <a:xfrm>
              <a:off x="2064" y="967"/>
              <a:ext cx="1542"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HC 9"/>
            <p:cNvPicPr>
              <a:picLocks noChangeAspect="1" noChangeArrowheads="1"/>
            </p:cNvPicPr>
            <p:nvPr/>
          </p:nvPicPr>
          <p:blipFill>
            <a:blip r:embed="rId3" cstate="print">
              <a:clrChange>
                <a:clrFrom>
                  <a:srgbClr val="FDFAF5"/>
                </a:clrFrom>
                <a:clrTo>
                  <a:srgbClr val="FDFAF5">
                    <a:alpha val="0"/>
                  </a:srgbClr>
                </a:clrTo>
              </a:clrChange>
              <a:extLst>
                <a:ext uri="{28A0092B-C50C-407E-A947-70E740481C1C}">
                  <a14:useLocalDpi xmlns:a14="http://schemas.microsoft.com/office/drawing/2010/main" val="0"/>
                </a:ext>
              </a:extLst>
            </a:blip>
            <a:srcRect l="2704" t="57283" r="62228" b="20128"/>
            <a:stretch>
              <a:fillRect/>
            </a:stretch>
          </p:blipFill>
          <p:spPr bwMode="auto">
            <a:xfrm>
              <a:off x="1792" y="1933"/>
              <a:ext cx="2177"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Rectangle 6"/>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cinco naranjas</a:t>
            </a:r>
          </a:p>
        </p:txBody>
      </p:sp>
      <p:sp>
        <p:nvSpPr>
          <p:cNvPr id="25607" name="Rectangle 7">
            <a:hlinkClick r:id="" action="ppaction://noaction">
              <a:snd r:embed="rId4" name="naran anaran.wav"/>
            </a:hlinkClick>
          </p:cNvPr>
          <p:cNvSpPr>
            <a:spLocks noChangeArrowheads="1"/>
          </p:cNvSpPr>
          <p:nvPr/>
        </p:nvSpPr>
        <p:spPr bwMode="auto">
          <a:xfrm>
            <a:off x="684213" y="4941888"/>
            <a:ext cx="720090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Las naranjas son anaranjadas.</a:t>
            </a:r>
          </a:p>
        </p:txBody>
      </p:sp>
      <p:sp>
        <p:nvSpPr>
          <p:cNvPr id="25608" name="Text Box 8">
            <a:hlinkClick r:id="" action="ppaction://noaction">
              <a:snd r:embed="rId5" name="color naran.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son las naranjas?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6"/>
                                        </p:tgtEl>
                                        <p:attrNameLst>
                                          <p:attrName>style.visibility</p:attrName>
                                        </p:attrNameLst>
                                      </p:cBhvr>
                                      <p:to>
                                        <p:strVal val="visible"/>
                                      </p:to>
                                    </p:set>
                                    <p:anim calcmode="discrete" valueType="clr">
                                      <p:cBhvr override="childStyle">
                                        <p:cTn id="7" dur="80"/>
                                        <p:tgtEl>
                                          <p:spTgt spid="256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6"/>
                                        </p:tgtEl>
                                        <p:attrNameLst>
                                          <p:attrName>fillcolor</p:attrName>
                                        </p:attrNameLst>
                                      </p:cBhvr>
                                      <p:tavLst>
                                        <p:tav tm="0">
                                          <p:val>
                                            <p:clrVal>
                                              <a:schemeClr val="accent2"/>
                                            </p:clrVal>
                                          </p:val>
                                        </p:tav>
                                        <p:tav tm="50000">
                                          <p:val>
                                            <p:clrVal>
                                              <a:schemeClr val="hlink"/>
                                            </p:clrVal>
                                          </p:val>
                                        </p:tav>
                                      </p:tavLst>
                                    </p:anim>
                                    <p:set>
                                      <p:cBhvr>
                                        <p:cTn id="9" dur="80"/>
                                        <p:tgtEl>
                                          <p:spTgt spid="256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8"/>
                                        </p:tgtEl>
                                        <p:attrNameLst>
                                          <p:attrName>style.visibility</p:attrName>
                                        </p:attrNameLst>
                                      </p:cBhvr>
                                      <p:to>
                                        <p:strVal val="visible"/>
                                      </p:to>
                                    </p:set>
                                    <p:anim calcmode="discrete" valueType="clr">
                                      <p:cBhvr override="childStyle">
                                        <p:cTn id="14" dur="80"/>
                                        <p:tgtEl>
                                          <p:spTgt spid="256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8"/>
                                        </p:tgtEl>
                                        <p:attrNameLst>
                                          <p:attrName>fillcolor</p:attrName>
                                        </p:attrNameLst>
                                      </p:cBhvr>
                                      <p:tavLst>
                                        <p:tav tm="0">
                                          <p:val>
                                            <p:clrVal>
                                              <a:schemeClr val="accent2"/>
                                            </p:clrVal>
                                          </p:val>
                                        </p:tav>
                                        <p:tav tm="50000">
                                          <p:val>
                                            <p:clrVal>
                                              <a:schemeClr val="hlink"/>
                                            </p:clrVal>
                                          </p:val>
                                        </p:tav>
                                      </p:tavLst>
                                    </p:anim>
                                    <p:set>
                                      <p:cBhvr>
                                        <p:cTn id="16" dur="80"/>
                                        <p:tgtEl>
                                          <p:spTgt spid="2560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7"/>
                                        </p:tgtEl>
                                        <p:attrNameLst>
                                          <p:attrName>style.visibility</p:attrName>
                                        </p:attrNameLst>
                                      </p:cBhvr>
                                      <p:to>
                                        <p:strVal val="visible"/>
                                      </p:to>
                                    </p:set>
                                    <p:anim calcmode="discrete" valueType="clr">
                                      <p:cBhvr override="childStyle">
                                        <p:cTn id="21" dur="80"/>
                                        <p:tgtEl>
                                          <p:spTgt spid="2560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7"/>
                                        </p:tgtEl>
                                        <p:attrNameLst>
                                          <p:attrName>fillcolor</p:attrName>
                                        </p:attrNameLst>
                                      </p:cBhvr>
                                      <p:tavLst>
                                        <p:tav tm="0">
                                          <p:val>
                                            <p:clrVal>
                                              <a:schemeClr val="accent2"/>
                                            </p:clrVal>
                                          </p:val>
                                        </p:tav>
                                        <p:tav tm="50000">
                                          <p:val>
                                            <p:clrVal>
                                              <a:schemeClr val="hlink"/>
                                            </p:clrVal>
                                          </p:val>
                                        </p:tav>
                                      </p:tavLst>
                                    </p:anim>
                                    <p:set>
                                      <p:cBhvr>
                                        <p:cTn id="23" dur="80"/>
                                        <p:tgtEl>
                                          <p:spTgt spid="256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P spid="256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5"/>
          <p:cNvGrpSpPr>
            <a:grpSpLocks/>
          </p:cNvGrpSpPr>
          <p:nvPr/>
        </p:nvGrpSpPr>
        <p:grpSpPr bwMode="auto">
          <a:xfrm>
            <a:off x="395288" y="765175"/>
            <a:ext cx="3300412" cy="1295400"/>
            <a:chOff x="249" y="482"/>
            <a:chExt cx="2079" cy="816"/>
          </a:xfrm>
        </p:grpSpPr>
        <p:pic>
          <p:nvPicPr>
            <p:cNvPr id="13322" name="Picture 3" descr="HC 5">
              <a:hlinkClick r:id="" action="ppaction://noaction">
                <a:snd r:embed="rId3" name="3redapples.wav"/>
              </a:hlinkClick>
            </p:cNvPr>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937"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descr="HC 5"/>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249"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descr="HC 5"/>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1610"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Group 16"/>
          <p:cNvGrpSpPr>
            <a:grpSpLocks/>
          </p:cNvGrpSpPr>
          <p:nvPr/>
        </p:nvGrpSpPr>
        <p:grpSpPr bwMode="auto">
          <a:xfrm>
            <a:off x="5292725" y="765175"/>
            <a:ext cx="3298825" cy="1295400"/>
            <a:chOff x="3334" y="482"/>
            <a:chExt cx="2078" cy="816"/>
          </a:xfrm>
        </p:grpSpPr>
        <p:pic>
          <p:nvPicPr>
            <p:cNvPr id="13319" name="Picture 6" descr="HC 5"/>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3334"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HC 5"/>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4014"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HC 5">
              <a:hlinkClick r:id="" action="ppaction://noaction">
                <a:snd r:embed="rId3" name="3redapples.wav"/>
              </a:hlinkClick>
            </p:cNvPr>
            <p:cNvPicPr>
              <a:picLocks noChangeAspect="1" noChangeArrowheads="1"/>
            </p:cNvPicPr>
            <p:nvPr/>
          </p:nvPicPr>
          <p:blipFill>
            <a:blip r:embed="rId4"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4694" y="482"/>
              <a:ext cx="7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11">
            <a:hlinkClick r:id="" action="ppaction://noaction">
              <a:snd r:embed="rId5" name="mas.wav"/>
            </a:hlinkClick>
          </p:cNvPr>
          <p:cNvSpPr txBox="1">
            <a:spLocks noChangeArrowheads="1"/>
          </p:cNvSpPr>
          <p:nvPr/>
        </p:nvSpPr>
        <p:spPr bwMode="auto">
          <a:xfrm>
            <a:off x="3922713" y="836613"/>
            <a:ext cx="129698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a:t>
            </a:r>
          </a:p>
        </p:txBody>
      </p:sp>
      <p:sp>
        <p:nvSpPr>
          <p:cNvPr id="13317" name="Text Box 12">
            <a:hlinkClick r:id="" action="ppaction://noaction">
              <a:snd r:embed="rId6" name="son.wav"/>
            </a:hlinkClick>
          </p:cNvPr>
          <p:cNvSpPr txBox="1">
            <a:spLocks noChangeArrowheads="1"/>
          </p:cNvSpPr>
          <p:nvPr/>
        </p:nvSpPr>
        <p:spPr bwMode="auto">
          <a:xfrm>
            <a:off x="827088" y="2744788"/>
            <a:ext cx="8636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 </a:t>
            </a:r>
          </a:p>
        </p:txBody>
      </p:sp>
      <p:sp>
        <p:nvSpPr>
          <p:cNvPr id="9229" name="Text Box 13">
            <a:hlinkClick r:id="" action="ppaction://noaction">
              <a:snd r:embed="rId7" name="6redapples.wav"/>
            </a:hlinkClick>
          </p:cNvPr>
          <p:cNvSpPr txBox="1">
            <a:spLocks noChangeArrowheads="1"/>
          </p:cNvSpPr>
          <p:nvPr/>
        </p:nvSpPr>
        <p:spPr bwMode="auto">
          <a:xfrm>
            <a:off x="2051050" y="2852738"/>
            <a:ext cx="604996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a:t>seis manzanas rojas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9"/>
                                        </p:tgtEl>
                                        <p:attrNameLst>
                                          <p:attrName>style.visibility</p:attrName>
                                        </p:attrNameLst>
                                      </p:cBhvr>
                                      <p:to>
                                        <p:strVal val="visible"/>
                                      </p:to>
                                    </p:set>
                                    <p:anim calcmode="discrete" valueType="clr">
                                      <p:cBhvr override="childStyle">
                                        <p:cTn id="7" dur="80"/>
                                        <p:tgtEl>
                                          <p:spTgt spid="92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9"/>
                                        </p:tgtEl>
                                        <p:attrNameLst>
                                          <p:attrName>fillcolor</p:attrName>
                                        </p:attrNameLst>
                                      </p:cBhvr>
                                      <p:tavLst>
                                        <p:tav tm="0">
                                          <p:val>
                                            <p:clrVal>
                                              <a:schemeClr val="accent2"/>
                                            </p:clrVal>
                                          </p:val>
                                        </p:tav>
                                        <p:tav tm="50000">
                                          <p:val>
                                            <p:clrVal>
                                              <a:schemeClr val="hlink"/>
                                            </p:clrVal>
                                          </p:val>
                                        </p:tav>
                                      </p:tavLst>
                                    </p:anim>
                                    <p:set>
                                      <p:cBhvr>
                                        <p:cTn id="9" dur="80"/>
                                        <p:tgtEl>
                                          <p:spTgt spid="92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
          <p:cNvGrpSpPr>
            <a:grpSpLocks/>
          </p:cNvGrpSpPr>
          <p:nvPr/>
        </p:nvGrpSpPr>
        <p:grpSpPr bwMode="auto">
          <a:xfrm>
            <a:off x="5651500" y="620713"/>
            <a:ext cx="3313113" cy="1503362"/>
            <a:chOff x="3560" y="391"/>
            <a:chExt cx="2087" cy="947"/>
          </a:xfrm>
        </p:grpSpPr>
        <p:pic>
          <p:nvPicPr>
            <p:cNvPr id="14346" name="Picture 3" descr="HC 6"/>
            <p:cNvPicPr>
              <a:picLocks noChangeAspect="1" noChangeArrowheads="1"/>
            </p:cNvPicPr>
            <p:nvPr/>
          </p:nvPicPr>
          <p:blipFill>
            <a:blip r:embed="rId2"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3560" y="391"/>
              <a:ext cx="1406"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descr="HC 6">
              <a:hlinkClick r:id="" action="ppaction://noaction">
                <a:snd r:embed="rId3" name="3pears.wav"/>
              </a:hlinkClick>
            </p:cNvPr>
            <p:cNvPicPr>
              <a:picLocks noChangeAspect="1" noChangeArrowheads="1"/>
            </p:cNvPicPr>
            <p:nvPr/>
          </p:nvPicPr>
          <p:blipFill>
            <a:blip r:embed="rId2" cstate="print">
              <a:clrChange>
                <a:clrFrom>
                  <a:srgbClr val="FEFAF7"/>
                </a:clrFrom>
                <a:clrTo>
                  <a:srgbClr val="FEFAF7">
                    <a:alpha val="0"/>
                  </a:srgbClr>
                </a:clrTo>
              </a:clrChange>
              <a:extLst>
                <a:ext uri="{28A0092B-C50C-407E-A947-70E740481C1C}">
                  <a14:useLocalDpi xmlns:a14="http://schemas.microsoft.com/office/drawing/2010/main" val="0"/>
                </a:ext>
              </a:extLst>
            </a:blip>
            <a:srcRect l="4205" t="54338" r="84064" b="22539"/>
            <a:stretch>
              <a:fillRect/>
            </a:stretch>
          </p:blipFill>
          <p:spPr bwMode="auto">
            <a:xfrm>
              <a:off x="4967" y="391"/>
              <a:ext cx="680"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9" name="Group 12"/>
          <p:cNvGrpSpPr>
            <a:grpSpLocks/>
          </p:cNvGrpSpPr>
          <p:nvPr/>
        </p:nvGrpSpPr>
        <p:grpSpPr bwMode="auto">
          <a:xfrm>
            <a:off x="-36513" y="630238"/>
            <a:ext cx="4103688" cy="1503362"/>
            <a:chOff x="-23" y="397"/>
            <a:chExt cx="2585" cy="947"/>
          </a:xfrm>
        </p:grpSpPr>
        <p:pic>
          <p:nvPicPr>
            <p:cNvPr id="14343" name="Picture 5" descr="HC 6">
              <a:hlinkClick r:id="" action="ppaction://noaction">
                <a:snd r:embed="rId4" name="4pears.wav"/>
              </a:hlinkClick>
            </p:cNvPr>
            <p:cNvPicPr>
              <a:picLocks noChangeAspect="1" noChangeArrowheads="1"/>
            </p:cNvPicPr>
            <p:nvPr/>
          </p:nvPicPr>
          <p:blipFill>
            <a:blip r:embed="rId2"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23" y="397"/>
              <a:ext cx="1406"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 descr="HC 6"/>
            <p:cNvPicPr>
              <a:picLocks noChangeAspect="1" noChangeArrowheads="1"/>
            </p:cNvPicPr>
            <p:nvPr/>
          </p:nvPicPr>
          <p:blipFill>
            <a:blip r:embed="rId2" cstate="print">
              <a:clrChange>
                <a:clrFrom>
                  <a:srgbClr val="FEFAF7"/>
                </a:clrFrom>
                <a:clrTo>
                  <a:srgbClr val="FEFAF7">
                    <a:alpha val="0"/>
                  </a:srgbClr>
                </a:clrTo>
              </a:clrChange>
              <a:extLst>
                <a:ext uri="{28A0092B-C50C-407E-A947-70E740481C1C}">
                  <a14:useLocalDpi xmlns:a14="http://schemas.microsoft.com/office/drawing/2010/main" val="0"/>
                </a:ext>
              </a:extLst>
            </a:blip>
            <a:srcRect l="4205" t="54338" r="84064" b="22539"/>
            <a:stretch>
              <a:fillRect/>
            </a:stretch>
          </p:blipFill>
          <p:spPr bwMode="auto">
            <a:xfrm>
              <a:off x="1247" y="397"/>
              <a:ext cx="680"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HC 6"/>
            <p:cNvPicPr>
              <a:picLocks noChangeAspect="1" noChangeArrowheads="1"/>
            </p:cNvPicPr>
            <p:nvPr/>
          </p:nvPicPr>
          <p:blipFill>
            <a:blip r:embed="rId2" cstate="print">
              <a:clrChange>
                <a:clrFrom>
                  <a:srgbClr val="FEFAF7"/>
                </a:clrFrom>
                <a:clrTo>
                  <a:srgbClr val="FEFAF7">
                    <a:alpha val="0"/>
                  </a:srgbClr>
                </a:clrTo>
              </a:clrChange>
              <a:extLst>
                <a:ext uri="{28A0092B-C50C-407E-A947-70E740481C1C}">
                  <a14:useLocalDpi xmlns:a14="http://schemas.microsoft.com/office/drawing/2010/main" val="0"/>
                </a:ext>
              </a:extLst>
            </a:blip>
            <a:srcRect l="4205" t="54338" r="84064" b="22539"/>
            <a:stretch>
              <a:fillRect/>
            </a:stretch>
          </p:blipFill>
          <p:spPr bwMode="auto">
            <a:xfrm>
              <a:off x="1882" y="397"/>
              <a:ext cx="680"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Text Box 8">
            <a:hlinkClick r:id="" action="ppaction://noaction">
              <a:snd r:embed="rId5" name="mas.wav"/>
            </a:hlinkClick>
          </p:cNvPr>
          <p:cNvSpPr txBox="1">
            <a:spLocks noChangeArrowheads="1"/>
          </p:cNvSpPr>
          <p:nvPr/>
        </p:nvSpPr>
        <p:spPr bwMode="auto">
          <a:xfrm>
            <a:off x="4425950" y="836613"/>
            <a:ext cx="10096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a:t>
            </a:r>
          </a:p>
        </p:txBody>
      </p:sp>
      <p:sp>
        <p:nvSpPr>
          <p:cNvPr id="14341" name="Text Box 9">
            <a:hlinkClick r:id="" action="ppaction://noaction">
              <a:snd r:embed="rId6" name="son.wav"/>
            </a:hlinkClick>
          </p:cNvPr>
          <p:cNvSpPr txBox="1">
            <a:spLocks noChangeArrowheads="1"/>
          </p:cNvSpPr>
          <p:nvPr/>
        </p:nvSpPr>
        <p:spPr bwMode="auto">
          <a:xfrm>
            <a:off x="1116013" y="2708275"/>
            <a:ext cx="863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 </a:t>
            </a:r>
          </a:p>
        </p:txBody>
      </p:sp>
      <p:sp>
        <p:nvSpPr>
          <p:cNvPr id="10250" name="Text Box 10">
            <a:hlinkClick r:id="" action="ppaction://noaction">
              <a:snd r:embed="rId7" name="7greenpears.wav"/>
            </a:hlinkClick>
          </p:cNvPr>
          <p:cNvSpPr txBox="1">
            <a:spLocks noChangeArrowheads="1"/>
          </p:cNvSpPr>
          <p:nvPr/>
        </p:nvSpPr>
        <p:spPr bwMode="auto">
          <a:xfrm>
            <a:off x="2411413" y="2852738"/>
            <a:ext cx="55451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a:t>siete peras verdes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0"/>
                                        </p:tgtEl>
                                        <p:attrNameLst>
                                          <p:attrName>style.visibility</p:attrName>
                                        </p:attrNameLst>
                                      </p:cBhvr>
                                      <p:to>
                                        <p:strVal val="visible"/>
                                      </p:to>
                                    </p:set>
                                    <p:anim calcmode="discrete" valueType="clr">
                                      <p:cBhvr override="childStyle">
                                        <p:cTn id="7"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0"/>
                                        </p:tgtEl>
                                        <p:attrNameLst>
                                          <p:attrName>fillcolor</p:attrName>
                                        </p:attrNameLst>
                                      </p:cBhvr>
                                      <p:tavLst>
                                        <p:tav tm="0">
                                          <p:val>
                                            <p:clrVal>
                                              <a:schemeClr val="accent2"/>
                                            </p:clrVal>
                                          </p:val>
                                        </p:tav>
                                        <p:tav tm="50000">
                                          <p:val>
                                            <p:clrVal>
                                              <a:schemeClr val="hlink"/>
                                            </p:clrVal>
                                          </p:val>
                                        </p:tav>
                                      </p:tavLst>
                                    </p:anim>
                                    <p:set>
                                      <p:cBhvr>
                                        <p:cTn id="9" dur="80"/>
                                        <p:tgtEl>
                                          <p:spTgt spid="10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6"/>
          <p:cNvGrpSpPr>
            <a:grpSpLocks/>
          </p:cNvGrpSpPr>
          <p:nvPr/>
        </p:nvGrpSpPr>
        <p:grpSpPr bwMode="auto">
          <a:xfrm>
            <a:off x="5508625" y="303213"/>
            <a:ext cx="3311525" cy="1812925"/>
            <a:chOff x="3243" y="191"/>
            <a:chExt cx="2086" cy="1142"/>
          </a:xfrm>
        </p:grpSpPr>
        <p:pic>
          <p:nvPicPr>
            <p:cNvPr id="15371" name="Picture 3"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3243" y="191"/>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3787" y="202"/>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5"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4332" y="191"/>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6" descr="HC 7">
              <a:hlinkClick r:id="" action="ppaction://noaction">
                <a:snd r:embed="rId3" name="4plums.wav"/>
              </a:hlinkClick>
            </p:cNvPr>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4876" y="210"/>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3" name="Group 15"/>
          <p:cNvGrpSpPr>
            <a:grpSpLocks/>
          </p:cNvGrpSpPr>
          <p:nvPr/>
        </p:nvGrpSpPr>
        <p:grpSpPr bwMode="auto">
          <a:xfrm>
            <a:off x="323850" y="320675"/>
            <a:ext cx="3311525" cy="1812925"/>
            <a:chOff x="204" y="202"/>
            <a:chExt cx="2086" cy="1142"/>
          </a:xfrm>
        </p:grpSpPr>
        <p:pic>
          <p:nvPicPr>
            <p:cNvPr id="15367" name="Picture 7"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204" y="202"/>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748" y="213"/>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HC 7"/>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1293" y="202"/>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HC 7">
              <a:hlinkClick r:id="" action="ppaction://noaction">
                <a:snd r:embed="rId3" name="4plums.wav"/>
              </a:hlinkClick>
            </p:cNvPr>
            <p:cNvPicPr>
              <a:picLocks noChangeAspect="1" noChangeArrowheads="1"/>
            </p:cNvPicPr>
            <p:nvPr/>
          </p:nvPicPr>
          <p:blipFill>
            <a:blip r:embed="rId2" cstate="print">
              <a:clrChange>
                <a:clrFrom>
                  <a:srgbClr val="F1EBEB"/>
                </a:clrFrom>
                <a:clrTo>
                  <a:srgbClr val="F1EBEB">
                    <a:alpha val="0"/>
                  </a:srgbClr>
                </a:clrTo>
              </a:clrChange>
              <a:extLst>
                <a:ext uri="{28A0092B-C50C-407E-A947-70E740481C1C}">
                  <a14:useLocalDpi xmlns:a14="http://schemas.microsoft.com/office/drawing/2010/main" val="0"/>
                </a:ext>
              </a:extLst>
            </a:blip>
            <a:srcRect l="16882" t="55731" r="75920" b="19044"/>
            <a:stretch>
              <a:fillRect/>
            </a:stretch>
          </p:blipFill>
          <p:spPr bwMode="auto">
            <a:xfrm>
              <a:off x="1837" y="221"/>
              <a:ext cx="453"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4" name="Text Box 12">
            <a:hlinkClick r:id="" action="ppaction://noaction">
              <a:snd r:embed="rId4" name="mas.wav"/>
            </a:hlinkClick>
          </p:cNvPr>
          <p:cNvSpPr txBox="1">
            <a:spLocks noChangeArrowheads="1"/>
          </p:cNvSpPr>
          <p:nvPr/>
        </p:nvSpPr>
        <p:spPr bwMode="auto">
          <a:xfrm>
            <a:off x="4140200" y="836613"/>
            <a:ext cx="9366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a:t>
            </a:r>
          </a:p>
        </p:txBody>
      </p:sp>
      <p:sp>
        <p:nvSpPr>
          <p:cNvPr id="15365" name="Text Box 13">
            <a:hlinkClick r:id="" action="ppaction://noaction">
              <a:snd r:embed="rId5" name="son.wav"/>
            </a:hlinkClick>
          </p:cNvPr>
          <p:cNvSpPr txBox="1">
            <a:spLocks noChangeArrowheads="1"/>
          </p:cNvSpPr>
          <p:nvPr/>
        </p:nvSpPr>
        <p:spPr bwMode="auto">
          <a:xfrm>
            <a:off x="755650" y="2708275"/>
            <a:ext cx="863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 </a:t>
            </a:r>
          </a:p>
        </p:txBody>
      </p:sp>
      <p:sp>
        <p:nvSpPr>
          <p:cNvPr id="11278" name="Text Box 14">
            <a:hlinkClick r:id="" action="ppaction://noaction">
              <a:snd r:embed="rId6" name="8plums.wav"/>
            </a:hlinkClick>
          </p:cNvPr>
          <p:cNvSpPr txBox="1">
            <a:spLocks noChangeArrowheads="1"/>
          </p:cNvSpPr>
          <p:nvPr/>
        </p:nvSpPr>
        <p:spPr bwMode="auto">
          <a:xfrm>
            <a:off x="2051050" y="2852738"/>
            <a:ext cx="673258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a:t>ocho ciruelas moradas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8"/>
                                        </p:tgtEl>
                                        <p:attrNameLst>
                                          <p:attrName>style.visibility</p:attrName>
                                        </p:attrNameLst>
                                      </p:cBhvr>
                                      <p:to>
                                        <p:strVal val="visible"/>
                                      </p:to>
                                    </p:set>
                                    <p:anim calcmode="discrete" valueType="clr">
                                      <p:cBhvr override="childStyle">
                                        <p:cTn id="7" dur="80"/>
                                        <p:tgtEl>
                                          <p:spTgt spid="112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8"/>
                                        </p:tgtEl>
                                        <p:attrNameLst>
                                          <p:attrName>fillcolor</p:attrName>
                                        </p:attrNameLst>
                                      </p:cBhvr>
                                      <p:tavLst>
                                        <p:tav tm="0">
                                          <p:val>
                                            <p:clrVal>
                                              <a:schemeClr val="accent2"/>
                                            </p:clrVal>
                                          </p:val>
                                        </p:tav>
                                        <p:tav tm="50000">
                                          <p:val>
                                            <p:clrVal>
                                              <a:schemeClr val="hlink"/>
                                            </p:clrVal>
                                          </p:val>
                                        </p:tav>
                                      </p:tavLst>
                                    </p:anim>
                                    <p:set>
                                      <p:cBhvr>
                                        <p:cTn id="9" dur="80"/>
                                        <p:tgtEl>
                                          <p:spTgt spid="112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5"/>
          <p:cNvGrpSpPr>
            <a:grpSpLocks/>
          </p:cNvGrpSpPr>
          <p:nvPr/>
        </p:nvGrpSpPr>
        <p:grpSpPr bwMode="auto">
          <a:xfrm>
            <a:off x="179388" y="404813"/>
            <a:ext cx="3425825" cy="1965325"/>
            <a:chOff x="113" y="255"/>
            <a:chExt cx="2158" cy="1238"/>
          </a:xfrm>
        </p:grpSpPr>
        <p:pic>
          <p:nvPicPr>
            <p:cNvPr id="16394" name="Picture 3" descr="HC 8"/>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61110" b="19489"/>
            <a:stretch>
              <a:fillRect/>
            </a:stretch>
          </p:blipFill>
          <p:spPr bwMode="auto">
            <a:xfrm>
              <a:off x="775" y="346"/>
              <a:ext cx="862"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4" descr="HC 8"/>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38824" t="57425" r="50140" b="19489"/>
            <a:stretch>
              <a:fillRect/>
            </a:stretch>
          </p:blipFill>
          <p:spPr bwMode="auto">
            <a:xfrm>
              <a:off x="113" y="255"/>
              <a:ext cx="79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5" descr="HC 8">
              <a:hlinkClick r:id="" action="ppaction://noaction">
                <a:snd r:embed="rId3" name="3strawb.wav"/>
              </a:hlinkClick>
            </p:cNvPr>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38824" t="57425" r="50140" b="19489"/>
            <a:stretch>
              <a:fillRect/>
            </a:stretch>
          </p:blipFill>
          <p:spPr bwMode="auto">
            <a:xfrm>
              <a:off x="1474" y="255"/>
              <a:ext cx="79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7" name="Group 16"/>
          <p:cNvGrpSpPr>
            <a:grpSpLocks/>
          </p:cNvGrpSpPr>
          <p:nvPr/>
        </p:nvGrpSpPr>
        <p:grpSpPr bwMode="auto">
          <a:xfrm>
            <a:off x="5540375" y="404813"/>
            <a:ext cx="3352800" cy="1892300"/>
            <a:chOff x="3490" y="255"/>
            <a:chExt cx="2112" cy="1192"/>
          </a:xfrm>
        </p:grpSpPr>
        <p:pic>
          <p:nvPicPr>
            <p:cNvPr id="16391" name="Picture 6" descr="HC 8"/>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61110" b="19489"/>
            <a:stretch>
              <a:fillRect/>
            </a:stretch>
          </p:blipFill>
          <p:spPr bwMode="auto">
            <a:xfrm>
              <a:off x="4125" y="300"/>
              <a:ext cx="862"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descr="HC 8"/>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38824" t="57425" r="50140" b="19489"/>
            <a:stretch>
              <a:fillRect/>
            </a:stretch>
          </p:blipFill>
          <p:spPr bwMode="auto">
            <a:xfrm>
              <a:off x="3490" y="255"/>
              <a:ext cx="79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HC 8">
              <a:hlinkClick r:id="" action="ppaction://noaction">
                <a:snd r:embed="rId3" name="3strawb.wav"/>
              </a:hlinkClick>
            </p:cNvPr>
            <p:cNvPicPr>
              <a:picLocks noChangeAspect="1" noChangeArrowheads="1"/>
            </p:cNvPicPr>
            <p:nvPr/>
          </p:nvPicPr>
          <p:blipFill>
            <a:blip r:embed="rId2" cstate="print">
              <a:clrChange>
                <a:clrFrom>
                  <a:srgbClr val="FDF9F6"/>
                </a:clrFrom>
                <a:clrTo>
                  <a:srgbClr val="FDF9F6">
                    <a:alpha val="0"/>
                  </a:srgbClr>
                </a:clrTo>
              </a:clrChange>
              <a:extLst>
                <a:ext uri="{28A0092B-C50C-407E-A947-70E740481C1C}">
                  <a14:useLocalDpi xmlns:a14="http://schemas.microsoft.com/office/drawing/2010/main" val="0"/>
                </a:ext>
              </a:extLst>
            </a:blip>
            <a:srcRect l="38824" t="57425" r="50140" b="19489"/>
            <a:stretch>
              <a:fillRect/>
            </a:stretch>
          </p:blipFill>
          <p:spPr bwMode="auto">
            <a:xfrm>
              <a:off x="4805" y="255"/>
              <a:ext cx="797"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8" name="Text Box 12">
            <a:hlinkClick r:id="" action="ppaction://noaction">
              <a:snd r:embed="rId4" name="son.wav"/>
            </a:hlinkClick>
          </p:cNvPr>
          <p:cNvSpPr txBox="1">
            <a:spLocks noChangeArrowheads="1"/>
          </p:cNvSpPr>
          <p:nvPr/>
        </p:nvSpPr>
        <p:spPr bwMode="auto">
          <a:xfrm>
            <a:off x="900113" y="2708275"/>
            <a:ext cx="8636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7200"/>
              <a:t>= </a:t>
            </a:r>
          </a:p>
        </p:txBody>
      </p:sp>
      <p:sp>
        <p:nvSpPr>
          <p:cNvPr id="16389" name="Text Box 13">
            <a:hlinkClick r:id="" action="ppaction://noaction">
              <a:snd r:embed="rId5" name="multiplied by.wav"/>
            </a:hlinkClick>
          </p:cNvPr>
          <p:cNvSpPr txBox="1">
            <a:spLocks noChangeArrowheads="1"/>
          </p:cNvSpPr>
          <p:nvPr/>
        </p:nvSpPr>
        <p:spPr bwMode="auto">
          <a:xfrm>
            <a:off x="4140200" y="836613"/>
            <a:ext cx="10080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7200"/>
              <a:t>x</a:t>
            </a:r>
          </a:p>
        </p:txBody>
      </p:sp>
      <p:sp>
        <p:nvSpPr>
          <p:cNvPr id="12302" name="Text Box 14">
            <a:hlinkClick r:id="" action="ppaction://noaction">
              <a:snd r:embed="rId6" name="9strabs.wav"/>
            </a:hlinkClick>
          </p:cNvPr>
          <p:cNvSpPr txBox="1">
            <a:spLocks noChangeArrowheads="1"/>
          </p:cNvSpPr>
          <p:nvPr/>
        </p:nvSpPr>
        <p:spPr bwMode="auto">
          <a:xfrm>
            <a:off x="2195513" y="2852738"/>
            <a:ext cx="55451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800"/>
              <a:t>nueve fresas rojas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2"/>
                                        </p:tgtEl>
                                        <p:attrNameLst>
                                          <p:attrName>style.visibility</p:attrName>
                                        </p:attrNameLst>
                                      </p:cBhvr>
                                      <p:to>
                                        <p:strVal val="visible"/>
                                      </p:to>
                                    </p:set>
                                    <p:anim calcmode="discrete" valueType="clr">
                                      <p:cBhvr override="childStyle">
                                        <p:cTn id="7" dur="80"/>
                                        <p:tgtEl>
                                          <p:spTgt spid="123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2"/>
                                        </p:tgtEl>
                                        <p:attrNameLst>
                                          <p:attrName>fillcolor</p:attrName>
                                        </p:attrNameLst>
                                      </p:cBhvr>
                                      <p:tavLst>
                                        <p:tav tm="0">
                                          <p:val>
                                            <p:clrVal>
                                              <a:schemeClr val="accent2"/>
                                            </p:clrVal>
                                          </p:val>
                                        </p:tav>
                                        <p:tav tm="50000">
                                          <p:val>
                                            <p:clrVal>
                                              <a:schemeClr val="hlink"/>
                                            </p:clrVal>
                                          </p:val>
                                        </p:tav>
                                      </p:tavLst>
                                    </p:anim>
                                    <p:set>
                                      <p:cBhvr>
                                        <p:cTn id="9" dur="80"/>
                                        <p:tgtEl>
                                          <p:spTgt spid="123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C 7"/>
          <p:cNvPicPr>
            <a:picLocks noChangeAspect="1" noChangeArrowheads="1"/>
          </p:cNvPicPr>
          <p:nvPr/>
        </p:nvPicPr>
        <p:blipFill>
          <a:blip r:embed="rId2">
            <a:clrChange>
              <a:clrFrom>
                <a:srgbClr val="F1EBEB"/>
              </a:clrFrom>
              <a:clrTo>
                <a:srgbClr val="F1EBEB">
                  <a:alpha val="0"/>
                </a:srgbClr>
              </a:clrTo>
            </a:clrChange>
            <a:extLst>
              <a:ext uri="{28A0092B-C50C-407E-A947-70E740481C1C}">
                <a14:useLocalDpi xmlns:a14="http://schemas.microsoft.com/office/drawing/2010/main" val="0"/>
              </a:ext>
            </a:extLst>
          </a:blip>
          <a:srcRect l="1738" t="50632" r="62556" b="19044"/>
          <a:stretch>
            <a:fillRect/>
          </a:stretch>
        </p:blipFill>
        <p:spPr bwMode="auto">
          <a:xfrm>
            <a:off x="4284663" y="5183188"/>
            <a:ext cx="19446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HC 7"/>
          <p:cNvPicPr>
            <a:picLocks noChangeAspect="1" noChangeArrowheads="1"/>
          </p:cNvPicPr>
          <p:nvPr/>
        </p:nvPicPr>
        <p:blipFill>
          <a:blip r:embed="rId2">
            <a:clrChange>
              <a:clrFrom>
                <a:srgbClr val="F1EBEB"/>
              </a:clrFrom>
              <a:clrTo>
                <a:srgbClr val="F1EBEB">
                  <a:alpha val="0"/>
                </a:srgbClr>
              </a:clrTo>
            </a:clrChange>
            <a:extLst>
              <a:ext uri="{28A0092B-C50C-407E-A947-70E740481C1C}">
                <a14:useLocalDpi xmlns:a14="http://schemas.microsoft.com/office/drawing/2010/main" val="0"/>
              </a:ext>
            </a:extLst>
          </a:blip>
          <a:srcRect l="1738" t="50632" r="62556" b="19044"/>
          <a:stretch>
            <a:fillRect/>
          </a:stretch>
        </p:blipFill>
        <p:spPr bwMode="auto">
          <a:xfrm>
            <a:off x="2339975" y="5168900"/>
            <a:ext cx="19446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C 7"/>
          <p:cNvPicPr>
            <a:picLocks noChangeAspect="1" noChangeArrowheads="1"/>
          </p:cNvPicPr>
          <p:nvPr/>
        </p:nvPicPr>
        <p:blipFill>
          <a:blip r:embed="rId2">
            <a:clrChange>
              <a:clrFrom>
                <a:srgbClr val="F1EBEB"/>
              </a:clrFrom>
              <a:clrTo>
                <a:srgbClr val="F1EBEB">
                  <a:alpha val="0"/>
                </a:srgbClr>
              </a:clrTo>
            </a:clrChange>
            <a:extLst>
              <a:ext uri="{28A0092B-C50C-407E-A947-70E740481C1C}">
                <a14:useLocalDpi xmlns:a14="http://schemas.microsoft.com/office/drawing/2010/main" val="0"/>
              </a:ext>
            </a:extLst>
          </a:blip>
          <a:srcRect l="1738" t="50632" r="62556" b="19044"/>
          <a:stretch>
            <a:fillRect/>
          </a:stretch>
        </p:blipFill>
        <p:spPr bwMode="auto">
          <a:xfrm>
            <a:off x="2339975" y="1568450"/>
            <a:ext cx="19446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250825" y="358775"/>
            <a:ext cx="1657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000">
                <a:latin typeface="Trebuchet MS" panose="020B0603020202020204" pitchFamily="34" charset="0"/>
              </a:rPr>
              <a:t>una</a:t>
            </a:r>
          </a:p>
        </p:txBody>
      </p:sp>
      <p:sp>
        <p:nvSpPr>
          <p:cNvPr id="13318" name="Text Box 6"/>
          <p:cNvSpPr txBox="1">
            <a:spLocks noChangeArrowheads="1"/>
          </p:cNvSpPr>
          <p:nvPr/>
        </p:nvSpPr>
        <p:spPr bwMode="auto">
          <a:xfrm>
            <a:off x="250825" y="1044575"/>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dos</a:t>
            </a:r>
            <a:endParaRPr lang="en-US" sz="4000">
              <a:latin typeface="Trebuchet MS" panose="020B0603020202020204" pitchFamily="34" charset="0"/>
            </a:endParaRPr>
          </a:p>
        </p:txBody>
      </p:sp>
      <p:sp>
        <p:nvSpPr>
          <p:cNvPr id="13319" name="Text Box 7"/>
          <p:cNvSpPr txBox="1">
            <a:spLocks noChangeArrowheads="1"/>
          </p:cNvSpPr>
          <p:nvPr/>
        </p:nvSpPr>
        <p:spPr bwMode="auto">
          <a:xfrm>
            <a:off x="252413" y="1763713"/>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tres</a:t>
            </a:r>
            <a:endParaRPr lang="en-US" sz="4000">
              <a:latin typeface="Trebuchet MS" panose="020B0603020202020204" pitchFamily="34" charset="0"/>
            </a:endParaRPr>
          </a:p>
        </p:txBody>
      </p:sp>
      <p:sp>
        <p:nvSpPr>
          <p:cNvPr id="13320" name="Text Box 8"/>
          <p:cNvSpPr txBox="1">
            <a:spLocks noChangeArrowheads="1"/>
          </p:cNvSpPr>
          <p:nvPr/>
        </p:nvSpPr>
        <p:spPr bwMode="auto">
          <a:xfrm>
            <a:off x="250825" y="2465388"/>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cuatro</a:t>
            </a:r>
            <a:endParaRPr lang="en-US" sz="4000">
              <a:latin typeface="Trebuchet MS" panose="020B0603020202020204" pitchFamily="34" charset="0"/>
            </a:endParaRPr>
          </a:p>
        </p:txBody>
      </p:sp>
      <p:sp>
        <p:nvSpPr>
          <p:cNvPr id="13321" name="Text Box 9"/>
          <p:cNvSpPr txBox="1">
            <a:spLocks noChangeArrowheads="1"/>
          </p:cNvSpPr>
          <p:nvPr/>
        </p:nvSpPr>
        <p:spPr bwMode="auto">
          <a:xfrm>
            <a:off x="252413" y="3184525"/>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cinco</a:t>
            </a:r>
            <a:endParaRPr lang="en-US" sz="4000">
              <a:latin typeface="Trebuchet MS" panose="020B0603020202020204" pitchFamily="34" charset="0"/>
            </a:endParaRPr>
          </a:p>
        </p:txBody>
      </p:sp>
      <p:sp>
        <p:nvSpPr>
          <p:cNvPr id="13322" name="Text Box 10"/>
          <p:cNvSpPr txBox="1">
            <a:spLocks noChangeArrowheads="1"/>
          </p:cNvSpPr>
          <p:nvPr/>
        </p:nvSpPr>
        <p:spPr bwMode="auto">
          <a:xfrm>
            <a:off x="252413" y="3905250"/>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seis</a:t>
            </a:r>
            <a:endParaRPr lang="en-US" sz="4000">
              <a:latin typeface="Trebuchet MS" panose="020B0603020202020204" pitchFamily="34" charset="0"/>
            </a:endParaRPr>
          </a:p>
        </p:txBody>
      </p:sp>
      <p:sp>
        <p:nvSpPr>
          <p:cNvPr id="13323" name="Text Box 11"/>
          <p:cNvSpPr txBox="1">
            <a:spLocks noChangeArrowheads="1"/>
          </p:cNvSpPr>
          <p:nvPr/>
        </p:nvSpPr>
        <p:spPr bwMode="auto">
          <a:xfrm>
            <a:off x="250825" y="4625975"/>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siete</a:t>
            </a:r>
            <a:endParaRPr lang="en-US" sz="4000">
              <a:latin typeface="Trebuchet MS" panose="020B0603020202020204" pitchFamily="34" charset="0"/>
            </a:endParaRPr>
          </a:p>
        </p:txBody>
      </p:sp>
      <p:sp>
        <p:nvSpPr>
          <p:cNvPr id="13324" name="Text Box 12"/>
          <p:cNvSpPr txBox="1">
            <a:spLocks noChangeArrowheads="1"/>
          </p:cNvSpPr>
          <p:nvPr/>
        </p:nvSpPr>
        <p:spPr bwMode="auto">
          <a:xfrm>
            <a:off x="250825" y="5346700"/>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ocho</a:t>
            </a:r>
            <a:endParaRPr lang="en-US" sz="4000">
              <a:latin typeface="Trebuchet MS" panose="020B0603020202020204" pitchFamily="34" charset="0"/>
            </a:endParaRPr>
          </a:p>
        </p:txBody>
      </p:sp>
      <p:sp>
        <p:nvSpPr>
          <p:cNvPr id="13325" name="Text Box 13"/>
          <p:cNvSpPr txBox="1">
            <a:spLocks noChangeArrowheads="1"/>
          </p:cNvSpPr>
          <p:nvPr/>
        </p:nvSpPr>
        <p:spPr bwMode="auto">
          <a:xfrm>
            <a:off x="252413" y="6048375"/>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4000">
                <a:latin typeface="Trebuchet MS" panose="020B0603020202020204" pitchFamily="34" charset="0"/>
              </a:rPr>
              <a:t>nueve</a:t>
            </a:r>
            <a:endParaRPr lang="en-US" sz="4000">
              <a:latin typeface="Trebuchet MS" panose="020B0603020202020204" pitchFamily="34" charset="0"/>
            </a:endParaRPr>
          </a:p>
        </p:txBody>
      </p:sp>
      <p:pic>
        <p:nvPicPr>
          <p:cNvPr id="17422" name="Picture 14" descr="HC 5"/>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2339975" y="285750"/>
            <a:ext cx="698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HC 6"/>
          <p:cNvPicPr>
            <a:picLocks noChangeAspect="1" noChangeArrowheads="1"/>
          </p:cNvPicPr>
          <p:nvPr/>
        </p:nvPicPr>
        <p:blipFill>
          <a:blip r:embed="rId4"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2398713" y="1012825"/>
            <a:ext cx="1165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2268538" y="2349500"/>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3670300" y="2362200"/>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HC 9"/>
          <p:cNvPicPr>
            <a:picLocks noChangeAspect="1" noChangeArrowheads="1"/>
          </p:cNvPicPr>
          <p:nvPr/>
        </p:nvPicPr>
        <p:blipFill>
          <a:blip r:embed="rId6">
            <a:clrChange>
              <a:clrFrom>
                <a:srgbClr val="FDFAF5"/>
              </a:clrFrom>
              <a:clrTo>
                <a:srgbClr val="FDFAF5">
                  <a:alpha val="0"/>
                </a:srgbClr>
              </a:clrTo>
            </a:clrChange>
            <a:extLst>
              <a:ext uri="{28A0092B-C50C-407E-A947-70E740481C1C}">
                <a14:useLocalDpi xmlns:a14="http://schemas.microsoft.com/office/drawing/2010/main" val="0"/>
              </a:ext>
            </a:extLst>
          </a:blip>
          <a:srcRect l="37772" t="57283" r="38022" b="20128"/>
          <a:stretch>
            <a:fillRect/>
          </a:stretch>
        </p:blipFill>
        <p:spPr bwMode="auto">
          <a:xfrm>
            <a:off x="4330700" y="3094038"/>
            <a:ext cx="12969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HC 9"/>
          <p:cNvPicPr>
            <a:picLocks noChangeAspect="1" noChangeArrowheads="1"/>
          </p:cNvPicPr>
          <p:nvPr/>
        </p:nvPicPr>
        <p:blipFill>
          <a:blip r:embed="rId7" cstate="print">
            <a:clrChange>
              <a:clrFrom>
                <a:srgbClr val="FDFAF5"/>
              </a:clrFrom>
              <a:clrTo>
                <a:srgbClr val="FDFAF5">
                  <a:alpha val="0"/>
                </a:srgbClr>
              </a:clrTo>
            </a:clrChange>
            <a:extLst>
              <a:ext uri="{28A0092B-C50C-407E-A947-70E740481C1C}">
                <a14:useLocalDpi xmlns:a14="http://schemas.microsoft.com/office/drawing/2010/main" val="0"/>
              </a:ext>
            </a:extLst>
          </a:blip>
          <a:srcRect l="2704" t="57283" r="62228" b="20128"/>
          <a:stretch>
            <a:fillRect/>
          </a:stretch>
        </p:blipFill>
        <p:spPr bwMode="auto">
          <a:xfrm>
            <a:off x="2365375" y="3084513"/>
            <a:ext cx="19192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0"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2268538" y="3886200"/>
            <a:ext cx="71913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2987675" y="3886200"/>
            <a:ext cx="7191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2"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3644900" y="3886200"/>
            <a:ext cx="7191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3"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4297363" y="3886200"/>
            <a:ext cx="71913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4"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4965700" y="3886200"/>
            <a:ext cx="7191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HC 5"/>
          <p:cNvPicPr>
            <a:picLocks noChangeAspect="1" noChangeArrowheads="1"/>
          </p:cNvPicPr>
          <p:nvPr/>
        </p:nvPicPr>
        <p:blipFill>
          <a:blip r:embed="rId8">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5605463" y="3886200"/>
            <a:ext cx="71913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6" descr="HC 6"/>
          <p:cNvPicPr>
            <a:picLocks noChangeAspect="1" noChangeArrowheads="1"/>
          </p:cNvPicPr>
          <p:nvPr/>
        </p:nvPicPr>
        <p:blipFill>
          <a:blip r:embed="rId4"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2411413" y="4606925"/>
            <a:ext cx="1165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27" descr="HC 6"/>
          <p:cNvPicPr>
            <a:picLocks noChangeAspect="1" noChangeArrowheads="1"/>
          </p:cNvPicPr>
          <p:nvPr/>
        </p:nvPicPr>
        <p:blipFill>
          <a:blip r:embed="rId4"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3708400" y="4606925"/>
            <a:ext cx="1165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28" descr="HC 6"/>
          <p:cNvPicPr>
            <a:picLocks noChangeAspect="1" noChangeArrowheads="1"/>
          </p:cNvPicPr>
          <p:nvPr/>
        </p:nvPicPr>
        <p:blipFill>
          <a:blip r:embed="rId4"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5076825" y="4606925"/>
            <a:ext cx="1165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29" descr="HC 6"/>
          <p:cNvPicPr>
            <a:picLocks noChangeAspect="1" noChangeArrowheads="1"/>
          </p:cNvPicPr>
          <p:nvPr/>
        </p:nvPicPr>
        <p:blipFill>
          <a:blip r:embed="rId9" cstate="print">
            <a:clrChange>
              <a:clrFrom>
                <a:srgbClr val="FEFAF7"/>
              </a:clrFrom>
              <a:clrTo>
                <a:srgbClr val="FEFAF7">
                  <a:alpha val="0"/>
                </a:srgbClr>
              </a:clrTo>
            </a:clrChange>
            <a:extLst>
              <a:ext uri="{28A0092B-C50C-407E-A947-70E740481C1C}">
                <a14:useLocalDpi xmlns:a14="http://schemas.microsoft.com/office/drawing/2010/main" val="0"/>
              </a:ext>
            </a:extLst>
          </a:blip>
          <a:srcRect l="4189" t="54338" r="83850" b="22539"/>
          <a:stretch>
            <a:fillRect/>
          </a:stretch>
        </p:blipFill>
        <p:spPr bwMode="auto">
          <a:xfrm>
            <a:off x="6373813" y="4606925"/>
            <a:ext cx="5746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0" descr="HC 7"/>
          <p:cNvPicPr>
            <a:picLocks noChangeAspect="1" noChangeArrowheads="1"/>
          </p:cNvPicPr>
          <p:nvPr/>
        </p:nvPicPr>
        <p:blipFill>
          <a:blip r:embed="rId2">
            <a:clrChange>
              <a:clrFrom>
                <a:srgbClr val="F1EBEB"/>
              </a:clrFrom>
              <a:clrTo>
                <a:srgbClr val="F1EBEB">
                  <a:alpha val="0"/>
                </a:srgbClr>
              </a:clrTo>
            </a:clrChange>
            <a:extLst>
              <a:ext uri="{28A0092B-C50C-407E-A947-70E740481C1C}">
                <a14:useLocalDpi xmlns:a14="http://schemas.microsoft.com/office/drawing/2010/main" val="0"/>
              </a:ext>
            </a:extLst>
          </a:blip>
          <a:srcRect l="1738" t="50632" r="75789" b="19044"/>
          <a:stretch>
            <a:fillRect/>
          </a:stretch>
        </p:blipFill>
        <p:spPr bwMode="auto">
          <a:xfrm>
            <a:off x="6372225" y="5183188"/>
            <a:ext cx="122396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1"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2306638" y="5983288"/>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32"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3708400" y="5995988"/>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3"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4932363" y="5975350"/>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4"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50140" b="19489"/>
          <a:stretch>
            <a:fillRect/>
          </a:stretch>
        </p:blipFill>
        <p:spPr bwMode="auto">
          <a:xfrm>
            <a:off x="6334125" y="5988050"/>
            <a:ext cx="1368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35" descr="HC 8"/>
          <p:cNvPicPr>
            <a:picLocks noChangeAspect="1" noChangeArrowheads="1"/>
          </p:cNvPicPr>
          <p:nvPr/>
        </p:nvPicPr>
        <p:blipFill>
          <a:blip r:embed="rId5" cstate="print">
            <a:clrChange>
              <a:clrFrom>
                <a:srgbClr val="FDF9F6"/>
              </a:clrFrom>
              <a:clrTo>
                <a:srgbClr val="FDF9F6">
                  <a:alpha val="0"/>
                </a:srgbClr>
              </a:clrTo>
            </a:clrChange>
            <a:extLst>
              <a:ext uri="{28A0092B-C50C-407E-A947-70E740481C1C}">
                <a14:useLocalDpi xmlns:a14="http://schemas.microsoft.com/office/drawing/2010/main" val="0"/>
              </a:ext>
            </a:extLst>
          </a:blip>
          <a:srcRect l="26625" t="57425" r="61137" b="19489"/>
          <a:stretch>
            <a:fillRect/>
          </a:stretch>
        </p:blipFill>
        <p:spPr bwMode="auto">
          <a:xfrm>
            <a:off x="7702550" y="5975350"/>
            <a:ext cx="7207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Text Box 36">
            <a:hlinkClick r:id="" action="ppaction://noaction">
              <a:snd r:embed="rId10" name="frut.wav"/>
            </a:hlinkClick>
          </p:cNvPr>
          <p:cNvSpPr txBox="1">
            <a:spLocks noChangeArrowheads="1"/>
          </p:cNvSpPr>
          <p:nvPr/>
        </p:nvSpPr>
        <p:spPr bwMode="auto">
          <a:xfrm>
            <a:off x="5076825" y="358775"/>
            <a:ext cx="3851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2800" b="1">
                <a:cs typeface="Arial" panose="020B0604020202020204" pitchFamily="34" charset="0"/>
              </a:rPr>
              <a:t>¿Cuántas frutas hay?</a:t>
            </a:r>
          </a:p>
        </p:txBody>
      </p:sp>
      <p:sp>
        <p:nvSpPr>
          <p:cNvPr id="13349" name="Text Box 37"/>
          <p:cNvSpPr txBox="1">
            <a:spLocks noChangeArrowheads="1"/>
          </p:cNvSpPr>
          <p:nvPr/>
        </p:nvSpPr>
        <p:spPr bwMode="auto">
          <a:xfrm>
            <a:off x="5867400" y="1049338"/>
            <a:ext cx="1368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sz="3200">
                <a:latin typeface="Calibri" panose="020F0502020204030204" pitchFamily="34" charset="0"/>
              </a:rPr>
              <a:t>Hay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P spid="13320" grpId="0"/>
      <p:bldP spid="13321" grpId="0"/>
      <p:bldP spid="13322" grpId="0"/>
      <p:bldP spid="13323" grpId="0"/>
      <p:bldP spid="13324" grpId="0"/>
      <p:bldP spid="13325" grpId="0"/>
      <p:bldP spid="133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132138"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1</a:t>
            </a:r>
            <a:endParaRPr lang="en-US" sz="20000">
              <a:latin typeface="Trebuchet MS" panose="020B0603020202020204" pitchFamily="34" charset="0"/>
            </a:endParaRPr>
          </a:p>
        </p:txBody>
      </p:sp>
      <p:sp>
        <p:nvSpPr>
          <p:cNvPr id="15366" name="Text Box 6"/>
          <p:cNvSpPr txBox="1">
            <a:spLocks noChangeArrowheads="1"/>
          </p:cNvSpPr>
          <p:nvPr/>
        </p:nvSpPr>
        <p:spPr bwMode="auto">
          <a:xfrm>
            <a:off x="2916238"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4</a:t>
            </a:r>
            <a:endParaRPr lang="en-US" sz="20000">
              <a:latin typeface="Trebuchet MS" panose="020B0603020202020204" pitchFamily="34" charset="0"/>
            </a:endParaRPr>
          </a:p>
        </p:txBody>
      </p:sp>
      <p:sp>
        <p:nvSpPr>
          <p:cNvPr id="15367" name="Text Box 7"/>
          <p:cNvSpPr txBox="1">
            <a:spLocks noChangeArrowheads="1"/>
          </p:cNvSpPr>
          <p:nvPr/>
        </p:nvSpPr>
        <p:spPr bwMode="auto">
          <a:xfrm>
            <a:off x="2916238"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8</a:t>
            </a:r>
            <a:endParaRPr lang="en-US" sz="20000">
              <a:latin typeface="Trebuchet MS" panose="020B0603020202020204" pitchFamily="34" charset="0"/>
            </a:endParaRPr>
          </a:p>
        </p:txBody>
      </p:sp>
      <p:sp>
        <p:nvSpPr>
          <p:cNvPr id="15368" name="Text Box 8"/>
          <p:cNvSpPr txBox="1">
            <a:spLocks noChangeArrowheads="1"/>
          </p:cNvSpPr>
          <p:nvPr/>
        </p:nvSpPr>
        <p:spPr bwMode="auto">
          <a:xfrm>
            <a:off x="2916238" y="1728788"/>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6</a:t>
            </a:r>
            <a:endParaRPr lang="en-US" sz="20000">
              <a:latin typeface="Trebuchet MS" panose="020B0603020202020204" pitchFamily="34" charset="0"/>
            </a:endParaRPr>
          </a:p>
        </p:txBody>
      </p:sp>
      <p:sp>
        <p:nvSpPr>
          <p:cNvPr id="15369" name="Text Box 9"/>
          <p:cNvSpPr txBox="1">
            <a:spLocks noChangeArrowheads="1"/>
          </p:cNvSpPr>
          <p:nvPr/>
        </p:nvSpPr>
        <p:spPr bwMode="auto">
          <a:xfrm>
            <a:off x="2916238"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2</a:t>
            </a:r>
            <a:endParaRPr lang="en-US" sz="20000">
              <a:latin typeface="Trebuchet MS" panose="020B0603020202020204" pitchFamily="34" charset="0"/>
            </a:endParaRPr>
          </a:p>
        </p:txBody>
      </p:sp>
      <p:sp>
        <p:nvSpPr>
          <p:cNvPr id="15370" name="Text Box 10"/>
          <p:cNvSpPr txBox="1">
            <a:spLocks noChangeArrowheads="1"/>
          </p:cNvSpPr>
          <p:nvPr/>
        </p:nvSpPr>
        <p:spPr bwMode="auto">
          <a:xfrm>
            <a:off x="2916238" y="1728788"/>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9</a:t>
            </a:r>
            <a:endParaRPr lang="en-US" sz="20000">
              <a:latin typeface="Trebuchet MS" panose="020B0603020202020204" pitchFamily="34" charset="0"/>
            </a:endParaRPr>
          </a:p>
        </p:txBody>
      </p:sp>
      <p:sp>
        <p:nvSpPr>
          <p:cNvPr id="15371" name="Text Box 11"/>
          <p:cNvSpPr txBox="1">
            <a:spLocks noChangeArrowheads="1"/>
          </p:cNvSpPr>
          <p:nvPr/>
        </p:nvSpPr>
        <p:spPr bwMode="auto">
          <a:xfrm>
            <a:off x="2916238" y="1728788"/>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7</a:t>
            </a:r>
            <a:endParaRPr lang="en-US" sz="20000">
              <a:latin typeface="Trebuchet MS" panose="020B0603020202020204" pitchFamily="34" charset="0"/>
            </a:endParaRPr>
          </a:p>
        </p:txBody>
      </p:sp>
      <p:sp>
        <p:nvSpPr>
          <p:cNvPr id="15372" name="Text Box 12"/>
          <p:cNvSpPr txBox="1">
            <a:spLocks noChangeArrowheads="1"/>
          </p:cNvSpPr>
          <p:nvPr/>
        </p:nvSpPr>
        <p:spPr bwMode="auto">
          <a:xfrm>
            <a:off x="3059113"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3</a:t>
            </a:r>
            <a:endParaRPr lang="en-US" sz="20000">
              <a:latin typeface="Trebuchet MS" panose="020B0603020202020204" pitchFamily="34" charset="0"/>
            </a:endParaRPr>
          </a:p>
        </p:txBody>
      </p:sp>
      <p:sp>
        <p:nvSpPr>
          <p:cNvPr id="15373" name="Text Box 13"/>
          <p:cNvSpPr txBox="1">
            <a:spLocks noChangeArrowheads="1"/>
          </p:cNvSpPr>
          <p:nvPr/>
        </p:nvSpPr>
        <p:spPr bwMode="auto">
          <a:xfrm>
            <a:off x="2916238" y="1701800"/>
            <a:ext cx="3240087"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0000">
                <a:latin typeface="Trebuchet MS" panose="020B0603020202020204" pitchFamily="34" charset="0"/>
              </a:rPr>
              <a:t>5</a:t>
            </a:r>
            <a:endParaRPr lang="en-US" sz="200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36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3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36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36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36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537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37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37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37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37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37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5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4" grpId="1"/>
      <p:bldP spid="15366" grpId="0"/>
      <p:bldP spid="15366" grpId="1"/>
      <p:bldP spid="15367" grpId="0"/>
      <p:bldP spid="15367" grpId="1"/>
      <p:bldP spid="15368" grpId="0"/>
      <p:bldP spid="15368" grpId="1"/>
      <p:bldP spid="15369" grpId="0"/>
      <p:bldP spid="15369" grpId="1"/>
      <p:bldP spid="15370" grpId="0"/>
      <p:bldP spid="15370" grpId="1"/>
      <p:bldP spid="15371" grpId="0"/>
      <p:bldP spid="15371" grpId="1"/>
      <p:bldP spid="15372" grpId="0"/>
      <p:bldP spid="15372" grpId="1"/>
      <p:bldP spid="15373" grpId="0"/>
      <p:bldP spid="1537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06" name="Group 22"/>
          <p:cNvGraphicFramePr>
            <a:graphicFrameLocks noGrp="1"/>
          </p:cNvGraphicFramePr>
          <p:nvPr>
            <p:ph/>
          </p:nvPr>
        </p:nvGraphicFramePr>
        <p:xfrm>
          <a:off x="1450975" y="404813"/>
          <a:ext cx="6202363" cy="6034089"/>
        </p:xfrm>
        <a:graphic>
          <a:graphicData uri="http://schemas.openxmlformats.org/drawingml/2006/table">
            <a:tbl>
              <a:tblPr/>
              <a:tblGrid>
                <a:gridCol w="2066925"/>
                <a:gridCol w="2068513"/>
                <a:gridCol w="2066925"/>
              </a:tblGrid>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1</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4</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6</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3</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5</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7</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9</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2</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8</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pic>
        <p:nvPicPr>
          <p:cNvPr id="3075" name="Picture 2" descr="HC 5">
            <a:hlinkClick r:id="" action="ppaction://noaction">
              <a:snd r:embed="rId3" name="manzana.wav"/>
            </a:hlinkClick>
          </p:cNvPr>
          <p:cNvPicPr>
            <a:picLocks noChangeAspect="1" noChangeArrowheads="1"/>
          </p:cNvPicPr>
          <p:nvPr/>
        </p:nvPicPr>
        <p:blipFill>
          <a:blip r:embed="rId4">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3132138" y="1341438"/>
            <a:ext cx="29178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manzana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1"/>
                                        </p:tgtEl>
                                        <p:attrNameLst>
                                          <p:attrName>style.visibility</p:attrName>
                                        </p:attrNameLst>
                                      </p:cBhvr>
                                      <p:to>
                                        <p:strVal val="visible"/>
                                      </p:to>
                                    </p:set>
                                    <p:anim calcmode="discrete" valueType="clr">
                                      <p:cBhvr override="childStyle">
                                        <p:cTn id="7" dur="80"/>
                                        <p:tgtEl>
                                          <p:spTgt spid="41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1"/>
                                        </p:tgtEl>
                                        <p:attrNameLst>
                                          <p:attrName>fillcolor</p:attrName>
                                        </p:attrNameLst>
                                      </p:cBhvr>
                                      <p:tavLst>
                                        <p:tav tm="0">
                                          <p:val>
                                            <p:clrVal>
                                              <a:schemeClr val="accent2"/>
                                            </p:clrVal>
                                          </p:val>
                                        </p:tav>
                                        <p:tav tm="50000">
                                          <p:val>
                                            <p:clrVal>
                                              <a:schemeClr val="hlink"/>
                                            </p:clrVal>
                                          </p:val>
                                        </p:tav>
                                      </p:tavLst>
                                    </p:anim>
                                    <p:set>
                                      <p:cBhvr>
                                        <p:cTn id="9" dur="80"/>
                                        <p:tgtEl>
                                          <p:spTgt spid="41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ph/>
          </p:nvPr>
        </p:nvGraphicFramePr>
        <p:xfrm>
          <a:off x="1450975" y="404813"/>
          <a:ext cx="6202363" cy="6034089"/>
        </p:xfrm>
        <a:graphic>
          <a:graphicData uri="http://schemas.openxmlformats.org/drawingml/2006/table">
            <a:tbl>
              <a:tblPr/>
              <a:tblGrid>
                <a:gridCol w="2066925"/>
                <a:gridCol w="2068513"/>
                <a:gridCol w="2066925"/>
              </a:tblGrid>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2</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5</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8</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9</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3</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6</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1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1</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7</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0" b="0" i="0" u="none" strike="noStrike" cap="none" normalizeH="0" baseline="0" smtClean="0">
                          <a:ln>
                            <a:noFill/>
                          </a:ln>
                          <a:solidFill>
                            <a:schemeClr val="bg2"/>
                          </a:solidFill>
                          <a:effectLst/>
                          <a:latin typeface="Trebuchet MS" panose="020B0603020202020204" pitchFamily="34" charset="0"/>
                        </a:rPr>
                        <a:t>4</a:t>
                      </a:r>
                      <a:endParaRPr kumimoji="0" lang="en-US" sz="12000" b="0" i="0" u="none" strike="noStrike" cap="none" normalizeH="0" baseline="0" smtClean="0">
                        <a:ln>
                          <a:noFill/>
                        </a:ln>
                        <a:solidFill>
                          <a:schemeClr val="bg2"/>
                        </a:solidFill>
                        <a:effectLst/>
                        <a:latin typeface="Trebuchet MS" panose="020B0603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pic>
        <p:nvPicPr>
          <p:cNvPr id="3075" name="Picture 2" descr="HC 5">
            <a:hlinkClick r:id="" action="ppaction://noaction">
              <a:snd r:embed="rId3" name="manzana.wav"/>
            </a:hlinkClick>
          </p:cNvPr>
          <p:cNvPicPr>
            <a:picLocks noChangeAspect="1" noChangeArrowheads="1"/>
          </p:cNvPicPr>
          <p:nvPr/>
        </p:nvPicPr>
        <p:blipFill>
          <a:blip r:embed="rId4">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3132138" y="1341438"/>
            <a:ext cx="29178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manzana</a:t>
            </a:r>
          </a:p>
        </p:txBody>
      </p:sp>
      <p:sp>
        <p:nvSpPr>
          <p:cNvPr id="4102" name="Rectangle 6">
            <a:hlinkClick r:id="" action="ppaction://noaction">
              <a:snd r:embed="rId5" name="roja.wav"/>
            </a:hlinkClick>
          </p:cNvPr>
          <p:cNvSpPr>
            <a:spLocks noChangeArrowheads="1"/>
          </p:cNvSpPr>
          <p:nvPr/>
        </p:nvSpPr>
        <p:spPr bwMode="auto">
          <a:xfrm>
            <a:off x="2051050" y="4941888"/>
            <a:ext cx="5040313"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solidFill>
                  <a:srgbClr val="FF0000"/>
                </a:solidFill>
              </a:rPr>
              <a:t>La</a:t>
            </a:r>
            <a:r>
              <a:rPr lang="en-GB" sz="4000"/>
              <a:t> manzana es roj</a:t>
            </a:r>
            <a:r>
              <a:rPr lang="en-GB" sz="4000">
                <a:solidFill>
                  <a:srgbClr val="FF0000"/>
                </a:solidFill>
              </a:rPr>
              <a:t>a.</a:t>
            </a:r>
          </a:p>
        </p:txBody>
      </p:sp>
      <p:sp>
        <p:nvSpPr>
          <p:cNvPr id="4103" name="Text Box 7">
            <a:hlinkClick r:id="" action="ppaction://noaction">
              <a:snd r:embed="rId6" name="color manzana.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es la manzana?</a:t>
            </a:r>
          </a:p>
        </p:txBody>
      </p:sp>
    </p:spTree>
    <p:extLst>
      <p:ext uri="{BB962C8B-B14F-4D97-AF65-F5344CB8AC3E}">
        <p14:creationId xmlns:p14="http://schemas.microsoft.com/office/powerpoint/2010/main" val="2367280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1"/>
                                        </p:tgtEl>
                                        <p:attrNameLst>
                                          <p:attrName>style.visibility</p:attrName>
                                        </p:attrNameLst>
                                      </p:cBhvr>
                                      <p:to>
                                        <p:strVal val="visible"/>
                                      </p:to>
                                    </p:set>
                                    <p:anim calcmode="discrete" valueType="clr">
                                      <p:cBhvr override="childStyle">
                                        <p:cTn id="7" dur="80"/>
                                        <p:tgtEl>
                                          <p:spTgt spid="41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1"/>
                                        </p:tgtEl>
                                        <p:attrNameLst>
                                          <p:attrName>fillcolor</p:attrName>
                                        </p:attrNameLst>
                                      </p:cBhvr>
                                      <p:tavLst>
                                        <p:tav tm="0">
                                          <p:val>
                                            <p:clrVal>
                                              <a:schemeClr val="accent2"/>
                                            </p:clrVal>
                                          </p:val>
                                        </p:tav>
                                        <p:tav tm="50000">
                                          <p:val>
                                            <p:clrVal>
                                              <a:schemeClr val="hlink"/>
                                            </p:clrVal>
                                          </p:val>
                                        </p:tav>
                                      </p:tavLst>
                                    </p:anim>
                                    <p:set>
                                      <p:cBhvr>
                                        <p:cTn id="9" dur="80"/>
                                        <p:tgtEl>
                                          <p:spTgt spid="41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3"/>
                                        </p:tgtEl>
                                        <p:attrNameLst>
                                          <p:attrName>style.visibility</p:attrName>
                                        </p:attrNameLst>
                                      </p:cBhvr>
                                      <p:to>
                                        <p:strVal val="visible"/>
                                      </p:to>
                                    </p:set>
                                    <p:anim calcmode="discrete" valueType="clr">
                                      <p:cBhvr override="childStyle">
                                        <p:cTn id="14"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3"/>
                                        </p:tgtEl>
                                        <p:attrNameLst>
                                          <p:attrName>fillcolor</p:attrName>
                                        </p:attrNameLst>
                                      </p:cBhvr>
                                      <p:tavLst>
                                        <p:tav tm="0">
                                          <p:val>
                                            <p:clrVal>
                                              <a:schemeClr val="accent2"/>
                                            </p:clrVal>
                                          </p:val>
                                        </p:tav>
                                        <p:tav tm="50000">
                                          <p:val>
                                            <p:clrVal>
                                              <a:schemeClr val="hlink"/>
                                            </p:clrVal>
                                          </p:val>
                                        </p:tav>
                                      </p:tavLst>
                                    </p:anim>
                                    <p:set>
                                      <p:cBhvr>
                                        <p:cTn id="16" dur="80"/>
                                        <p:tgtEl>
                                          <p:spTgt spid="410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02"/>
                                        </p:tgtEl>
                                        <p:attrNameLst>
                                          <p:attrName>style.visibility</p:attrName>
                                        </p:attrNameLst>
                                      </p:cBhvr>
                                      <p:to>
                                        <p:strVal val="visible"/>
                                      </p:to>
                                    </p:set>
                                    <p:anim calcmode="discrete" valueType="clr">
                                      <p:cBhvr override="childStyle">
                                        <p:cTn id="21" dur="8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02"/>
                                        </p:tgtEl>
                                        <p:attrNameLst>
                                          <p:attrName>fillcolor</p:attrName>
                                        </p:attrNameLst>
                                      </p:cBhvr>
                                      <p:tavLst>
                                        <p:tav tm="0">
                                          <p:val>
                                            <p:clrVal>
                                              <a:schemeClr val="accent2"/>
                                            </p:clrVal>
                                          </p:val>
                                        </p:tav>
                                        <p:tav tm="50000">
                                          <p:val>
                                            <p:clrVal>
                                              <a:schemeClr val="hlink"/>
                                            </p:clrVal>
                                          </p:val>
                                        </p:tav>
                                      </p:tavLst>
                                    </p:anim>
                                    <p:set>
                                      <p:cBhvr>
                                        <p:cTn id="23" dur="80"/>
                                        <p:tgtEl>
                                          <p:spTgt spid="41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30727" name="Rectangle 7"/>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dos manzanas</a:t>
            </a:r>
          </a:p>
        </p:txBody>
      </p:sp>
      <p:sp>
        <p:nvSpPr>
          <p:cNvPr id="4099" name="Rectangle 2"/>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30724" name="Rectangle 4">
            <a:hlinkClick r:id="" action="ppaction://noaction">
              <a:snd r:embed="rId3" name="manzanas rojas.wav"/>
            </a:hlinkClick>
          </p:cNvPr>
          <p:cNvSpPr>
            <a:spLocks noChangeArrowheads="1"/>
          </p:cNvSpPr>
          <p:nvPr/>
        </p:nvSpPr>
        <p:spPr bwMode="auto">
          <a:xfrm>
            <a:off x="1547813" y="4941888"/>
            <a:ext cx="5832475"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Las manzanas son roj</a:t>
            </a:r>
            <a:r>
              <a:rPr lang="en-GB" sz="4000">
                <a:solidFill>
                  <a:srgbClr val="FF0000"/>
                </a:solidFill>
              </a:rPr>
              <a:t>as</a:t>
            </a:r>
            <a:r>
              <a:rPr lang="en-GB" sz="4000"/>
              <a:t>.</a:t>
            </a:r>
          </a:p>
        </p:txBody>
      </p:sp>
      <p:sp>
        <p:nvSpPr>
          <p:cNvPr id="30725" name="Text Box 5">
            <a:hlinkClick r:id="" action="ppaction://noaction">
              <a:snd r:embed="rId4" name="color manzanas.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son las manzanas?</a:t>
            </a:r>
          </a:p>
        </p:txBody>
      </p:sp>
      <p:grpSp>
        <p:nvGrpSpPr>
          <p:cNvPr id="4102" name="Group 8"/>
          <p:cNvGrpSpPr>
            <a:grpSpLocks/>
          </p:cNvGrpSpPr>
          <p:nvPr/>
        </p:nvGrpSpPr>
        <p:grpSpPr bwMode="auto">
          <a:xfrm>
            <a:off x="2916238" y="1341438"/>
            <a:ext cx="3222625" cy="3309937"/>
            <a:chOff x="1837" y="845"/>
            <a:chExt cx="2030" cy="2085"/>
          </a:xfrm>
        </p:grpSpPr>
        <p:pic>
          <p:nvPicPr>
            <p:cNvPr id="4103" name="Picture 3" descr="HC 5"/>
            <p:cNvPicPr>
              <a:picLocks noChangeAspect="1" noChangeArrowheads="1"/>
            </p:cNvPicPr>
            <p:nvPr/>
          </p:nvPicPr>
          <p:blipFill>
            <a:blip r:embed="rId5">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1837" y="845"/>
              <a:ext cx="1078"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6" descr="HC 5">
              <a:hlinkClick r:id="" action="ppaction://noaction">
                <a:snd r:embed="rId6" name="2apples.wav"/>
              </a:hlinkClick>
            </p:cNvPr>
            <p:cNvPicPr>
              <a:picLocks noChangeAspect="1" noChangeArrowheads="1"/>
            </p:cNvPicPr>
            <p:nvPr/>
          </p:nvPicPr>
          <p:blipFill>
            <a:blip r:embed="rId5">
              <a:clrChange>
                <a:clrFrom>
                  <a:srgbClr val="FEFDF9"/>
                </a:clrFrom>
                <a:clrTo>
                  <a:srgbClr val="FEFDF9">
                    <a:alpha val="0"/>
                  </a:srgbClr>
                </a:clrTo>
              </a:clrChange>
              <a:extLst>
                <a:ext uri="{28A0092B-C50C-407E-A947-70E740481C1C}">
                  <a14:useLocalDpi xmlns:a14="http://schemas.microsoft.com/office/drawing/2010/main" val="0"/>
                </a:ext>
              </a:extLst>
            </a:blip>
            <a:srcRect l="3371" t="58960" r="83827" b="20477"/>
            <a:stretch>
              <a:fillRect/>
            </a:stretch>
          </p:blipFill>
          <p:spPr bwMode="auto">
            <a:xfrm>
              <a:off x="2789" y="1706"/>
              <a:ext cx="1078"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7"/>
                                        </p:tgtEl>
                                        <p:attrNameLst>
                                          <p:attrName>style.visibility</p:attrName>
                                        </p:attrNameLst>
                                      </p:cBhvr>
                                      <p:to>
                                        <p:strVal val="visible"/>
                                      </p:to>
                                    </p:set>
                                    <p:anim calcmode="discrete" valueType="clr">
                                      <p:cBhvr override="childStyle">
                                        <p:cTn id="7" dur="80"/>
                                        <p:tgtEl>
                                          <p:spTgt spid="30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7"/>
                                        </p:tgtEl>
                                        <p:attrNameLst>
                                          <p:attrName>fillcolor</p:attrName>
                                        </p:attrNameLst>
                                      </p:cBhvr>
                                      <p:tavLst>
                                        <p:tav tm="0">
                                          <p:val>
                                            <p:clrVal>
                                              <a:schemeClr val="accent2"/>
                                            </p:clrVal>
                                          </p:val>
                                        </p:tav>
                                        <p:tav tm="50000">
                                          <p:val>
                                            <p:clrVal>
                                              <a:schemeClr val="hlink"/>
                                            </p:clrVal>
                                          </p:val>
                                        </p:tav>
                                      </p:tavLst>
                                    </p:anim>
                                    <p:set>
                                      <p:cBhvr>
                                        <p:cTn id="9" dur="80"/>
                                        <p:tgtEl>
                                          <p:spTgt spid="307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25"/>
                                        </p:tgtEl>
                                        <p:attrNameLst>
                                          <p:attrName>style.visibility</p:attrName>
                                        </p:attrNameLst>
                                      </p:cBhvr>
                                      <p:to>
                                        <p:strVal val="visible"/>
                                      </p:to>
                                    </p:set>
                                    <p:anim calcmode="discrete" valueType="clr">
                                      <p:cBhvr override="childStyle">
                                        <p:cTn id="14" dur="80"/>
                                        <p:tgtEl>
                                          <p:spTgt spid="307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25"/>
                                        </p:tgtEl>
                                        <p:attrNameLst>
                                          <p:attrName>fillcolor</p:attrName>
                                        </p:attrNameLst>
                                      </p:cBhvr>
                                      <p:tavLst>
                                        <p:tav tm="0">
                                          <p:val>
                                            <p:clrVal>
                                              <a:schemeClr val="accent2"/>
                                            </p:clrVal>
                                          </p:val>
                                        </p:tav>
                                        <p:tav tm="50000">
                                          <p:val>
                                            <p:clrVal>
                                              <a:schemeClr val="hlink"/>
                                            </p:clrVal>
                                          </p:val>
                                        </p:tav>
                                      </p:tavLst>
                                    </p:anim>
                                    <p:set>
                                      <p:cBhvr>
                                        <p:cTn id="16" dur="80"/>
                                        <p:tgtEl>
                                          <p:spTgt spid="3072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0724"/>
                                        </p:tgtEl>
                                        <p:attrNameLst>
                                          <p:attrName>style.visibility</p:attrName>
                                        </p:attrNameLst>
                                      </p:cBhvr>
                                      <p:to>
                                        <p:strVal val="visible"/>
                                      </p:to>
                                    </p:set>
                                    <p:anim calcmode="discrete" valueType="clr">
                                      <p:cBhvr override="childStyle">
                                        <p:cTn id="21" dur="80"/>
                                        <p:tgtEl>
                                          <p:spTgt spid="307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24"/>
                                        </p:tgtEl>
                                        <p:attrNameLst>
                                          <p:attrName>fillcolor</p:attrName>
                                        </p:attrNameLst>
                                      </p:cBhvr>
                                      <p:tavLst>
                                        <p:tav tm="0">
                                          <p:val>
                                            <p:clrVal>
                                              <a:schemeClr val="accent2"/>
                                            </p:clrVal>
                                          </p:val>
                                        </p:tav>
                                        <p:tav tm="50000">
                                          <p:val>
                                            <p:clrVal>
                                              <a:schemeClr val="hlink"/>
                                            </p:clrVal>
                                          </p:val>
                                        </p:tav>
                                      </p:tavLst>
                                    </p:anim>
                                    <p:set>
                                      <p:cBhvr>
                                        <p:cTn id="23" dur="80"/>
                                        <p:tgtEl>
                                          <p:spTgt spid="307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4" grpId="0" animBg="1"/>
      <p:bldP spid="307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5125" name="Rectangle 5"/>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pera</a:t>
            </a:r>
          </a:p>
        </p:txBody>
      </p:sp>
      <p:pic>
        <p:nvPicPr>
          <p:cNvPr id="5124" name="Picture 6">
            <a:hlinkClick r:id="" action="ppaction://noaction">
              <a:snd r:embed="rId2" name="pera.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557338"/>
            <a:ext cx="23098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5"/>
                                        </p:tgtEl>
                                        <p:attrNameLst>
                                          <p:attrName>style.visibility</p:attrName>
                                        </p:attrNameLst>
                                      </p:cBhvr>
                                      <p:to>
                                        <p:strVal val="visible"/>
                                      </p:to>
                                    </p:set>
                                    <p:anim calcmode="discrete" valueType="clr">
                                      <p:cBhvr override="childStyle">
                                        <p:cTn id="7" dur="80"/>
                                        <p:tgtEl>
                                          <p:spTgt spid="51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5"/>
                                        </p:tgtEl>
                                        <p:attrNameLst>
                                          <p:attrName>fillcolor</p:attrName>
                                        </p:attrNameLst>
                                      </p:cBhvr>
                                      <p:tavLst>
                                        <p:tav tm="0">
                                          <p:val>
                                            <p:clrVal>
                                              <a:schemeClr val="accent2"/>
                                            </p:clrVal>
                                          </p:val>
                                        </p:tav>
                                        <p:tav tm="50000">
                                          <p:val>
                                            <p:clrVal>
                                              <a:schemeClr val="hlink"/>
                                            </p:clrVal>
                                          </p:val>
                                        </p:tav>
                                      </p:tavLst>
                                    </p:anim>
                                    <p:set>
                                      <p:cBhvr>
                                        <p:cTn id="9" dur="80"/>
                                        <p:tgtEl>
                                          <p:spTgt spid="51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pic>
        <p:nvPicPr>
          <p:cNvPr id="6147" name="Picture 3" descr="HC 6">
            <a:hlinkClick r:id="" action="ppaction://noaction">
              <a:snd r:embed="rId2" name="2pears.wav"/>
            </a:hlinkClick>
          </p:cNvPr>
          <p:cNvPicPr>
            <a:picLocks noChangeAspect="1" noChangeArrowheads="1"/>
          </p:cNvPicPr>
          <p:nvPr/>
        </p:nvPicPr>
        <p:blipFill>
          <a:blip r:embed="rId3">
            <a:clrChange>
              <a:clrFrom>
                <a:srgbClr val="FEFAF7"/>
              </a:clrFrom>
              <a:clrTo>
                <a:srgbClr val="FEFAF7">
                  <a:alpha val="0"/>
                </a:srgbClr>
              </a:clrTo>
            </a:clrChange>
            <a:extLst>
              <a:ext uri="{28A0092B-C50C-407E-A947-70E740481C1C}">
                <a14:useLocalDpi xmlns:a14="http://schemas.microsoft.com/office/drawing/2010/main" val="0"/>
              </a:ext>
            </a:extLst>
          </a:blip>
          <a:srcRect l="4189" t="54338" r="71558" b="22539"/>
          <a:stretch>
            <a:fillRect/>
          </a:stretch>
        </p:blipFill>
        <p:spPr bwMode="auto">
          <a:xfrm>
            <a:off x="2873375" y="1898650"/>
            <a:ext cx="33845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dos peras</a:t>
            </a:r>
          </a:p>
        </p:txBody>
      </p:sp>
      <p:sp>
        <p:nvSpPr>
          <p:cNvPr id="21511" name="Rectangle 7">
            <a:hlinkClick r:id="" action="ppaction://noaction">
              <a:snd r:embed="rId4" name="peras verdes.wav"/>
            </a:hlinkClick>
          </p:cNvPr>
          <p:cNvSpPr>
            <a:spLocks noChangeArrowheads="1"/>
          </p:cNvSpPr>
          <p:nvPr/>
        </p:nvSpPr>
        <p:spPr bwMode="auto">
          <a:xfrm>
            <a:off x="1547813" y="4941888"/>
            <a:ext cx="5832475"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Las peras son verd</a:t>
            </a:r>
            <a:r>
              <a:rPr lang="en-GB" sz="4000">
                <a:solidFill>
                  <a:srgbClr val="FF0000"/>
                </a:solidFill>
              </a:rPr>
              <a:t>es</a:t>
            </a:r>
            <a:r>
              <a:rPr lang="en-GB" sz="4000"/>
              <a:t>.</a:t>
            </a:r>
          </a:p>
        </p:txBody>
      </p:sp>
      <p:sp>
        <p:nvSpPr>
          <p:cNvPr id="21512" name="Text Box 8">
            <a:hlinkClick r:id="" action="ppaction://noaction">
              <a:snd r:embed="rId5" name="color peras.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son las peras?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8"/>
                                        </p:tgtEl>
                                        <p:attrNameLst>
                                          <p:attrName>style.visibility</p:attrName>
                                        </p:attrNameLst>
                                      </p:cBhvr>
                                      <p:to>
                                        <p:strVal val="visible"/>
                                      </p:to>
                                    </p:set>
                                    <p:anim calcmode="discrete" valueType="clr">
                                      <p:cBhvr override="childStyle">
                                        <p:cTn id="7"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8"/>
                                        </p:tgtEl>
                                        <p:attrNameLst>
                                          <p:attrName>fillcolor</p:attrName>
                                        </p:attrNameLst>
                                      </p:cBhvr>
                                      <p:tavLst>
                                        <p:tav tm="0">
                                          <p:val>
                                            <p:clrVal>
                                              <a:schemeClr val="accent2"/>
                                            </p:clrVal>
                                          </p:val>
                                        </p:tav>
                                        <p:tav tm="50000">
                                          <p:val>
                                            <p:clrVal>
                                              <a:schemeClr val="hlink"/>
                                            </p:clrVal>
                                          </p:val>
                                        </p:tav>
                                      </p:tavLst>
                                    </p:anim>
                                    <p:set>
                                      <p:cBhvr>
                                        <p:cTn id="9" dur="80"/>
                                        <p:tgtEl>
                                          <p:spTgt spid="2150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512"/>
                                        </p:tgtEl>
                                        <p:attrNameLst>
                                          <p:attrName>style.visibility</p:attrName>
                                        </p:attrNameLst>
                                      </p:cBhvr>
                                      <p:to>
                                        <p:strVal val="visible"/>
                                      </p:to>
                                    </p:set>
                                    <p:anim calcmode="discrete" valueType="clr">
                                      <p:cBhvr override="childStyle">
                                        <p:cTn id="14" dur="80"/>
                                        <p:tgtEl>
                                          <p:spTgt spid="215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12"/>
                                        </p:tgtEl>
                                        <p:attrNameLst>
                                          <p:attrName>fillcolor</p:attrName>
                                        </p:attrNameLst>
                                      </p:cBhvr>
                                      <p:tavLst>
                                        <p:tav tm="0">
                                          <p:val>
                                            <p:clrVal>
                                              <a:schemeClr val="accent2"/>
                                            </p:clrVal>
                                          </p:val>
                                        </p:tav>
                                        <p:tav tm="50000">
                                          <p:val>
                                            <p:clrVal>
                                              <a:schemeClr val="hlink"/>
                                            </p:clrVal>
                                          </p:val>
                                        </p:tav>
                                      </p:tavLst>
                                    </p:anim>
                                    <p:set>
                                      <p:cBhvr>
                                        <p:cTn id="16" dur="80"/>
                                        <p:tgtEl>
                                          <p:spTgt spid="2151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1511"/>
                                        </p:tgtEl>
                                        <p:attrNameLst>
                                          <p:attrName>style.visibility</p:attrName>
                                        </p:attrNameLst>
                                      </p:cBhvr>
                                      <p:to>
                                        <p:strVal val="visible"/>
                                      </p:to>
                                    </p:set>
                                    <p:anim calcmode="discrete" valueType="clr">
                                      <p:cBhvr override="childStyle">
                                        <p:cTn id="21"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511"/>
                                        </p:tgtEl>
                                        <p:attrNameLst>
                                          <p:attrName>fillcolor</p:attrName>
                                        </p:attrNameLst>
                                      </p:cBhvr>
                                      <p:tavLst>
                                        <p:tav tm="0">
                                          <p:val>
                                            <p:clrVal>
                                              <a:schemeClr val="accent2"/>
                                            </p:clrVal>
                                          </p:val>
                                        </p:tav>
                                        <p:tav tm="50000">
                                          <p:val>
                                            <p:clrVal>
                                              <a:schemeClr val="hlink"/>
                                            </p:clrVal>
                                          </p:val>
                                        </p:tav>
                                      </p:tavLst>
                                    </p:anim>
                                    <p:set>
                                      <p:cBhvr>
                                        <p:cTn id="23"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1" grpId="0" animBg="1"/>
      <p:bldP spid="215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6149" name="Rectangle 5"/>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ciruela</a:t>
            </a:r>
          </a:p>
        </p:txBody>
      </p:sp>
      <p:pic>
        <p:nvPicPr>
          <p:cNvPr id="7172" name="Picture 6">
            <a:hlinkClick r:id="" action="ppaction://noaction">
              <a:snd r:embed="rId2" name="ciruela.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28738"/>
            <a:ext cx="24638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9"/>
                                        </p:tgtEl>
                                        <p:attrNameLst>
                                          <p:attrName>style.visibility</p:attrName>
                                        </p:attrNameLst>
                                      </p:cBhvr>
                                      <p:to>
                                        <p:strVal val="visible"/>
                                      </p:to>
                                    </p:set>
                                    <p:anim calcmode="discrete" valueType="clr">
                                      <p:cBhvr override="childStyle">
                                        <p:cTn id="7"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9"/>
                                        </p:tgtEl>
                                        <p:attrNameLst>
                                          <p:attrName>fillcolor</p:attrName>
                                        </p:attrNameLst>
                                      </p:cBhvr>
                                      <p:tavLst>
                                        <p:tav tm="0">
                                          <p:val>
                                            <p:clrVal>
                                              <a:schemeClr val="accent2"/>
                                            </p:clrVal>
                                          </p:val>
                                        </p:tav>
                                        <p:tav tm="50000">
                                          <p:val>
                                            <p:clrVal>
                                              <a:schemeClr val="hlink"/>
                                            </p:clrVal>
                                          </p:val>
                                        </p:tav>
                                      </p:tavLst>
                                    </p:anim>
                                    <p:set>
                                      <p:cBhvr>
                                        <p:cTn id="9" dur="80"/>
                                        <p:tgtEl>
                                          <p:spTgt spid="61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s>
            <a:gs pos="100000">
              <a:srgbClr val="00FF00"/>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pic>
        <p:nvPicPr>
          <p:cNvPr id="8195" name="Picture 3" descr="HC 7">
            <a:hlinkClick r:id="" action="ppaction://noaction">
              <a:snd r:embed="rId2" name="3plums.wav"/>
            </a:hlinkClick>
          </p:cNvPr>
          <p:cNvPicPr>
            <a:picLocks noChangeAspect="1" noChangeArrowheads="1"/>
          </p:cNvPicPr>
          <p:nvPr/>
        </p:nvPicPr>
        <p:blipFill>
          <a:blip r:embed="rId3" cstate="print">
            <a:clrChange>
              <a:clrFrom>
                <a:srgbClr val="F1EBEB"/>
              </a:clrFrom>
              <a:clrTo>
                <a:srgbClr val="F1EBEB">
                  <a:alpha val="0"/>
                </a:srgbClr>
              </a:clrTo>
            </a:clrChange>
            <a:extLst>
              <a:ext uri="{28A0092B-C50C-407E-A947-70E740481C1C}">
                <a14:useLocalDpi xmlns:a14="http://schemas.microsoft.com/office/drawing/2010/main" val="0"/>
              </a:ext>
            </a:extLst>
          </a:blip>
          <a:srcRect l="1738" t="50632" r="62556" b="19044"/>
          <a:stretch>
            <a:fillRect/>
          </a:stretch>
        </p:blipFill>
        <p:spPr bwMode="auto">
          <a:xfrm>
            <a:off x="2786063" y="2019300"/>
            <a:ext cx="35147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tres ciruelas</a:t>
            </a:r>
          </a:p>
        </p:txBody>
      </p:sp>
      <p:sp>
        <p:nvSpPr>
          <p:cNvPr id="23559" name="Rectangle 7">
            <a:hlinkClick r:id="" action="ppaction://noaction">
              <a:snd r:embed="rId4" name="ciruelas moradas.wav"/>
            </a:hlinkClick>
          </p:cNvPr>
          <p:cNvSpPr>
            <a:spLocks noChangeArrowheads="1"/>
          </p:cNvSpPr>
          <p:nvPr/>
        </p:nvSpPr>
        <p:spPr bwMode="auto">
          <a:xfrm>
            <a:off x="1403350" y="4941888"/>
            <a:ext cx="612140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Las ciruelas son moradas.</a:t>
            </a:r>
          </a:p>
        </p:txBody>
      </p:sp>
      <p:sp>
        <p:nvSpPr>
          <p:cNvPr id="23560" name="Text Box 8">
            <a:hlinkClick r:id="" action="ppaction://noaction">
              <a:snd r:embed="rId5" name="color ciruelas.wav"/>
            </a:hlinkClick>
          </p:cNvPr>
          <p:cNvSpPr txBox="1">
            <a:spLocks noChangeArrowheads="1"/>
          </p:cNvSpPr>
          <p:nvPr/>
        </p:nvSpPr>
        <p:spPr bwMode="auto">
          <a:xfrm>
            <a:off x="250825" y="173038"/>
            <a:ext cx="5761038" cy="544512"/>
          </a:xfrm>
          <a:prstGeom prst="rect">
            <a:avLst/>
          </a:prstGeom>
          <a:solidFill>
            <a:schemeClr val="bg1"/>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cs typeface="Arial" panose="020B0604020202020204" pitchFamily="34" charset="0"/>
              </a:rPr>
              <a:t>¿</a:t>
            </a:r>
            <a:r>
              <a:rPr lang="en-GB" sz="2800"/>
              <a:t>De qué color son las ciruelas?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6"/>
                                        </p:tgtEl>
                                        <p:attrNameLst>
                                          <p:attrName>style.visibility</p:attrName>
                                        </p:attrNameLst>
                                      </p:cBhvr>
                                      <p:to>
                                        <p:strVal val="visible"/>
                                      </p:to>
                                    </p:set>
                                    <p:anim calcmode="discrete" valueType="clr">
                                      <p:cBhvr override="childStyle">
                                        <p:cTn id="7"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6"/>
                                        </p:tgtEl>
                                        <p:attrNameLst>
                                          <p:attrName>fillcolor</p:attrName>
                                        </p:attrNameLst>
                                      </p:cBhvr>
                                      <p:tavLst>
                                        <p:tav tm="0">
                                          <p:val>
                                            <p:clrVal>
                                              <a:schemeClr val="accent2"/>
                                            </p:clrVal>
                                          </p:val>
                                        </p:tav>
                                        <p:tav tm="50000">
                                          <p:val>
                                            <p:clrVal>
                                              <a:schemeClr val="hlink"/>
                                            </p:clrVal>
                                          </p:val>
                                        </p:tav>
                                      </p:tavLst>
                                    </p:anim>
                                    <p:set>
                                      <p:cBhvr>
                                        <p:cTn id="9" dur="80"/>
                                        <p:tgtEl>
                                          <p:spTgt spid="235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60"/>
                                        </p:tgtEl>
                                        <p:attrNameLst>
                                          <p:attrName>style.visibility</p:attrName>
                                        </p:attrNameLst>
                                      </p:cBhvr>
                                      <p:to>
                                        <p:strVal val="visible"/>
                                      </p:to>
                                    </p:set>
                                    <p:anim calcmode="discrete" valueType="clr">
                                      <p:cBhvr override="childStyle">
                                        <p:cTn id="14" dur="80"/>
                                        <p:tgtEl>
                                          <p:spTgt spid="2356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60"/>
                                        </p:tgtEl>
                                        <p:attrNameLst>
                                          <p:attrName>fillcolor</p:attrName>
                                        </p:attrNameLst>
                                      </p:cBhvr>
                                      <p:tavLst>
                                        <p:tav tm="0">
                                          <p:val>
                                            <p:clrVal>
                                              <a:schemeClr val="accent2"/>
                                            </p:clrVal>
                                          </p:val>
                                        </p:tav>
                                        <p:tav tm="50000">
                                          <p:val>
                                            <p:clrVal>
                                              <a:schemeClr val="hlink"/>
                                            </p:clrVal>
                                          </p:val>
                                        </p:tav>
                                      </p:tavLst>
                                    </p:anim>
                                    <p:set>
                                      <p:cBhvr>
                                        <p:cTn id="16" dur="80"/>
                                        <p:tgtEl>
                                          <p:spTgt spid="2356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559"/>
                                        </p:tgtEl>
                                        <p:attrNameLst>
                                          <p:attrName>style.visibility</p:attrName>
                                        </p:attrNameLst>
                                      </p:cBhvr>
                                      <p:to>
                                        <p:strVal val="visible"/>
                                      </p:to>
                                    </p:set>
                                    <p:anim calcmode="discrete" valueType="clr">
                                      <p:cBhvr override="childStyle">
                                        <p:cTn id="21" dur="80"/>
                                        <p:tgtEl>
                                          <p:spTgt spid="235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559"/>
                                        </p:tgtEl>
                                        <p:attrNameLst>
                                          <p:attrName>fillcolor</p:attrName>
                                        </p:attrNameLst>
                                      </p:cBhvr>
                                      <p:tavLst>
                                        <p:tav tm="0">
                                          <p:val>
                                            <p:clrVal>
                                              <a:schemeClr val="accent2"/>
                                            </p:clrVal>
                                          </p:val>
                                        </p:tav>
                                        <p:tav tm="50000">
                                          <p:val>
                                            <p:clrVal>
                                              <a:schemeClr val="hlink"/>
                                            </p:clrVal>
                                          </p:val>
                                        </p:tav>
                                      </p:tavLst>
                                    </p:anim>
                                    <p:set>
                                      <p:cBhvr>
                                        <p:cTn id="23" dur="80"/>
                                        <p:tgtEl>
                                          <p:spTgt spid="235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9" grpId="0" animBg="1"/>
      <p:bldP spid="235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771775" y="1270000"/>
            <a:ext cx="3600450" cy="359886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sp>
        <p:nvSpPr>
          <p:cNvPr id="7174" name="Rectangle 6"/>
          <p:cNvSpPr>
            <a:spLocks noChangeArrowheads="1"/>
          </p:cNvSpPr>
          <p:nvPr/>
        </p:nvSpPr>
        <p:spPr bwMode="auto">
          <a:xfrm>
            <a:off x="2771775" y="4941888"/>
            <a:ext cx="3600450" cy="6477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a:t>una fresa</a:t>
            </a:r>
          </a:p>
        </p:txBody>
      </p:sp>
      <p:pic>
        <p:nvPicPr>
          <p:cNvPr id="9220" name="Picture 7">
            <a:hlinkClick r:id="" action="ppaction://noaction">
              <a:snd r:embed="rId2" name="fresa.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28775"/>
            <a:ext cx="26765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4"/>
                                        </p:tgtEl>
                                        <p:attrNameLst>
                                          <p:attrName>style.visibility</p:attrName>
                                        </p:attrNameLst>
                                      </p:cBhvr>
                                      <p:to>
                                        <p:strVal val="visible"/>
                                      </p:to>
                                    </p:set>
                                    <p:anim calcmode="discrete" valueType="clr">
                                      <p:cBhvr override="childStyle">
                                        <p:cTn id="7"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4"/>
                                        </p:tgtEl>
                                        <p:attrNameLst>
                                          <p:attrName>fillcolor</p:attrName>
                                        </p:attrNameLst>
                                      </p:cBhvr>
                                      <p:tavLst>
                                        <p:tav tm="0">
                                          <p:val>
                                            <p:clrVal>
                                              <a:schemeClr val="accent2"/>
                                            </p:clrVal>
                                          </p:val>
                                        </p:tav>
                                        <p:tav tm="50000">
                                          <p:val>
                                            <p:clrVal>
                                              <a:schemeClr val="hlink"/>
                                            </p:clrVal>
                                          </p:val>
                                        </p:tav>
                                      </p:tavLst>
                                    </p:anim>
                                    <p:set>
                                      <p:cBhvr>
                                        <p:cTn id="9" dur="80"/>
                                        <p:tgtEl>
                                          <p:spTgt spid="71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435</Words>
  <Application>Microsoft Office PowerPoint</Application>
  <PresentationFormat>On-screen Show (4:3)</PresentationFormat>
  <Paragraphs>89</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Jodie Baker</dc:creator>
  <cp:lastModifiedBy>Laura Kingsbury</cp:lastModifiedBy>
  <cp:revision>40</cp:revision>
  <dcterms:created xsi:type="dcterms:W3CDTF">2008-05-12T16:35:18Z</dcterms:created>
  <dcterms:modified xsi:type="dcterms:W3CDTF">2017-06-21T07:53:13Z</dcterms:modified>
</cp:coreProperties>
</file>