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6" r:id="rId2"/>
    <p:sldId id="264" r:id="rId3"/>
    <p:sldId id="269" r:id="rId4"/>
    <p:sldId id="270" r:id="rId5"/>
    <p:sldId id="271" r:id="rId6"/>
    <p:sldId id="272" r:id="rId7"/>
    <p:sldId id="273" r:id="rId8"/>
    <p:sldId id="275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Rg" panose="02000503030000020003" charset="0"/>
      <p:regular r:id="rId16"/>
      <p:bold r:id="rId17"/>
    </p:embeddedFont>
    <p:embeddedFont>
      <p:font typeface="Sassoon Infant Md" panose="02000603050000020003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ACDDFC"/>
    <a:srgbClr val="21A6F9"/>
    <a:srgbClr val="1C1C1C"/>
    <a:srgbClr val="2898A8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1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0" y="210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 smtClean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9491" y="5772727"/>
            <a:ext cx="766618" cy="50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8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24</a:t>
            </a:r>
            <a:endParaRPr lang="en-GB" sz="4000" b="1" dirty="0"/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52277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2’s are there in </a:t>
            </a:r>
            <a:r>
              <a:rPr lang="en-GB" sz="2000" dirty="0" smtClean="0">
                <a:latin typeface="+mj-lt"/>
              </a:rPr>
              <a:t>8?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800115" y="4487577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4?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8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48 ÷ </a:t>
            </a:r>
            <a:r>
              <a:rPr lang="en-GB" sz="4000" b="1" dirty="0"/>
              <a:t>2 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9" grpId="0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5803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2’s are there in </a:t>
            </a:r>
            <a:r>
              <a:rPr lang="en-GB" sz="2000" dirty="0" smtClean="0">
                <a:latin typeface="+mj-lt"/>
              </a:rPr>
              <a:t>16?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5803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7?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8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511439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7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76 ÷ </a:t>
            </a:r>
            <a:r>
              <a:rPr lang="en-GB" sz="4000" b="1" dirty="0"/>
              <a:t>2 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38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2263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6420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5’s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15?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7274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6?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511439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5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5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65 ÷ 5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13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0064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5’s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40?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6420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9?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8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511439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9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5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90 ÷ 5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18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56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62717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3’s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6?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3s are there in 3?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36 ÷ 3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12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988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8358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4’s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12?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4s are there in 9?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511439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9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92 ÷ 4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23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19703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4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208</Words>
  <Application>Microsoft Office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Sassoon Infant Rg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Luke Osborne</cp:lastModifiedBy>
  <cp:revision>111</cp:revision>
  <dcterms:created xsi:type="dcterms:W3CDTF">2014-10-01T16:09:27Z</dcterms:created>
  <dcterms:modified xsi:type="dcterms:W3CDTF">2016-06-22T07:28:36Z</dcterms:modified>
</cp:coreProperties>
</file>