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0" r:id="rId2"/>
    <p:sldId id="291" r:id="rId3"/>
    <p:sldId id="292" r:id="rId4"/>
    <p:sldId id="293" r:id="rId5"/>
    <p:sldId id="295" r:id="rId6"/>
    <p:sldId id="297" r:id="rId7"/>
    <p:sldId id="298" r:id="rId8"/>
    <p:sldId id="299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3" autoAdjust="0"/>
    <p:restoredTop sz="94660"/>
  </p:normalViewPr>
  <p:slideViewPr>
    <p:cSldViewPr>
      <p:cViewPr varScale="1">
        <p:scale>
          <a:sx n="69" d="100"/>
          <a:sy n="69" d="100"/>
        </p:scale>
        <p:origin x="16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09289-EDC4-41CC-8E0B-D9835B64D99D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D449C-D92C-45C6-B7E8-85A8C33A6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2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378F-0A59-45A2-BC8A-44AE5965AA05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8AC-384B-4E94-BE1C-FD3B2801E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13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378F-0A59-45A2-BC8A-44AE5965AA05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8AC-384B-4E94-BE1C-FD3B2801E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1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378F-0A59-45A2-BC8A-44AE5965AA05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8AC-384B-4E94-BE1C-FD3B2801E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14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378F-0A59-45A2-BC8A-44AE5965AA05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8AC-384B-4E94-BE1C-FD3B2801E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18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378F-0A59-45A2-BC8A-44AE5965AA05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8AC-384B-4E94-BE1C-FD3B2801E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55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378F-0A59-45A2-BC8A-44AE5965AA05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8AC-384B-4E94-BE1C-FD3B2801E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1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378F-0A59-45A2-BC8A-44AE5965AA05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8AC-384B-4E94-BE1C-FD3B2801E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4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378F-0A59-45A2-BC8A-44AE5965AA05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8AC-384B-4E94-BE1C-FD3B2801E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06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378F-0A59-45A2-BC8A-44AE5965AA05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8AC-384B-4E94-BE1C-FD3B2801E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6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378F-0A59-45A2-BC8A-44AE5965AA05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8AC-384B-4E94-BE1C-FD3B2801E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44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378F-0A59-45A2-BC8A-44AE5965AA05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8AC-384B-4E94-BE1C-FD3B2801E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6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5378F-0A59-45A2-BC8A-44AE5965AA05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058AC-384B-4E94-BE1C-FD3B2801E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55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8.png"/><Relationship Id="rId7" Type="http://schemas.openxmlformats.org/officeDocument/2006/relationships/image" Target="../media/image3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0.png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28.png"/><Relationship Id="rId7" Type="http://schemas.openxmlformats.org/officeDocument/2006/relationships/image" Target="../media/image4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0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2.png"/><Relationship Id="rId7" Type="http://schemas.openxmlformats.org/officeDocument/2006/relationships/image" Target="../media/image4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30.png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2.png"/><Relationship Id="rId7" Type="http://schemas.openxmlformats.org/officeDocument/2006/relationships/image" Target="../media/image4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30.png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e 9"/>
          <p:cNvSpPr/>
          <p:nvPr/>
        </p:nvSpPr>
        <p:spPr>
          <a:xfrm>
            <a:off x="2145512" y="834595"/>
            <a:ext cx="2016224" cy="2016224"/>
          </a:xfrm>
          <a:prstGeom prst="pie">
            <a:avLst>
              <a:gd name="adj1" fmla="val 1787025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Pie 10"/>
          <p:cNvSpPr/>
          <p:nvPr/>
        </p:nvSpPr>
        <p:spPr>
          <a:xfrm>
            <a:off x="2145512" y="834595"/>
            <a:ext cx="2016224" cy="2016224"/>
          </a:xfrm>
          <a:prstGeom prst="pie">
            <a:avLst>
              <a:gd name="adj1" fmla="val 9012892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flipH="1">
            <a:off x="2145512" y="834595"/>
            <a:ext cx="2016224" cy="2016224"/>
          </a:xfrm>
          <a:prstGeom prst="pie">
            <a:avLst>
              <a:gd name="adj1" fmla="val 9012892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793960" y="4039224"/>
                <a:ext cx="665567" cy="14800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960" y="4039224"/>
                <a:ext cx="665567" cy="14800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Pie 14"/>
          <p:cNvSpPr/>
          <p:nvPr/>
        </p:nvSpPr>
        <p:spPr>
          <a:xfrm>
            <a:off x="5097840" y="834595"/>
            <a:ext cx="2016224" cy="2016224"/>
          </a:xfrm>
          <a:prstGeom prst="pie">
            <a:avLst>
              <a:gd name="adj1" fmla="val 1787025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Pie 15"/>
          <p:cNvSpPr/>
          <p:nvPr/>
        </p:nvSpPr>
        <p:spPr>
          <a:xfrm>
            <a:off x="5097840" y="834595"/>
            <a:ext cx="2016224" cy="2016224"/>
          </a:xfrm>
          <a:prstGeom prst="pie">
            <a:avLst>
              <a:gd name="adj1" fmla="val 9012892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Pie 16"/>
          <p:cNvSpPr/>
          <p:nvPr/>
        </p:nvSpPr>
        <p:spPr>
          <a:xfrm flipH="1">
            <a:off x="5097840" y="834595"/>
            <a:ext cx="2016224" cy="2016224"/>
          </a:xfrm>
          <a:prstGeom prst="pie">
            <a:avLst>
              <a:gd name="adj1" fmla="val 9012892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863048" y="4023033"/>
                <a:ext cx="583813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048" y="4023033"/>
                <a:ext cx="583813" cy="14752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6105952" y="1338651"/>
            <a:ext cx="856347" cy="4995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48528" y="1338651"/>
            <a:ext cx="857424" cy="5001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5" idx="1"/>
          </p:cNvCxnSpPr>
          <p:nvPr/>
        </p:nvCxnSpPr>
        <p:spPr>
          <a:xfrm flipV="1">
            <a:off x="6105952" y="1842707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807122" y="4020917"/>
                <a:ext cx="665567" cy="147732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122" y="4020917"/>
                <a:ext cx="665567" cy="14773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286771" y="4363735"/>
                <a:ext cx="78418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771" y="4363735"/>
                <a:ext cx="784189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Freeform 36"/>
          <p:cNvSpPr/>
          <p:nvPr/>
        </p:nvSpPr>
        <p:spPr>
          <a:xfrm>
            <a:off x="3459527" y="3444425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 flipV="1">
            <a:off x="3459527" y="5625517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257693" y="2798094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693" y="2798094"/>
                <a:ext cx="976549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271979" y="6110084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979" y="6110084"/>
                <a:ext cx="976549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042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7" grpId="0" animBg="1"/>
      <p:bldP spid="38" grpId="0" animBg="1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5997939" y="4070712"/>
                <a:ext cx="583813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939" y="4070712"/>
                <a:ext cx="583813" cy="14752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Pie 9"/>
          <p:cNvSpPr/>
          <p:nvPr/>
        </p:nvSpPr>
        <p:spPr>
          <a:xfrm>
            <a:off x="2145512" y="834595"/>
            <a:ext cx="2016224" cy="2016224"/>
          </a:xfrm>
          <a:prstGeom prst="pie">
            <a:avLst>
              <a:gd name="adj1" fmla="val 1787025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Pie 10"/>
          <p:cNvSpPr/>
          <p:nvPr/>
        </p:nvSpPr>
        <p:spPr>
          <a:xfrm>
            <a:off x="2145512" y="834595"/>
            <a:ext cx="2016224" cy="2016224"/>
          </a:xfrm>
          <a:prstGeom prst="pie">
            <a:avLst>
              <a:gd name="adj1" fmla="val 9012892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flipH="1">
            <a:off x="2145512" y="834595"/>
            <a:ext cx="2016224" cy="2016224"/>
          </a:xfrm>
          <a:prstGeom prst="pie">
            <a:avLst>
              <a:gd name="adj1" fmla="val 9012892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854250" y="4065903"/>
                <a:ext cx="665567" cy="14800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250" y="4065903"/>
                <a:ext cx="665567" cy="14800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Pie 14"/>
          <p:cNvSpPr/>
          <p:nvPr/>
        </p:nvSpPr>
        <p:spPr>
          <a:xfrm>
            <a:off x="5097840" y="834595"/>
            <a:ext cx="2016224" cy="2016224"/>
          </a:xfrm>
          <a:prstGeom prst="pie">
            <a:avLst>
              <a:gd name="adj1" fmla="val 1787025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Pie 15"/>
          <p:cNvSpPr/>
          <p:nvPr/>
        </p:nvSpPr>
        <p:spPr>
          <a:xfrm>
            <a:off x="5097840" y="834595"/>
            <a:ext cx="2016224" cy="2016224"/>
          </a:xfrm>
          <a:prstGeom prst="pie">
            <a:avLst>
              <a:gd name="adj1" fmla="val 9012892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Pie 16"/>
          <p:cNvSpPr/>
          <p:nvPr/>
        </p:nvSpPr>
        <p:spPr>
          <a:xfrm flipH="1">
            <a:off x="5097840" y="834595"/>
            <a:ext cx="2016224" cy="2016224"/>
          </a:xfrm>
          <a:prstGeom prst="pie">
            <a:avLst>
              <a:gd name="adj1" fmla="val 9012892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105952" y="1052736"/>
            <a:ext cx="626288" cy="7860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916185" y="4087979"/>
                <a:ext cx="665567" cy="14800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185" y="4087979"/>
                <a:ext cx="665567" cy="148002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347061" y="4390414"/>
                <a:ext cx="78418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061" y="4390414"/>
                <a:ext cx="784189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H="1">
            <a:off x="6105952" y="1628800"/>
            <a:ext cx="986328" cy="2139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105952" y="1842707"/>
            <a:ext cx="367789" cy="9382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751344" y="1842708"/>
            <a:ext cx="354608" cy="9382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5479664" y="1052735"/>
            <a:ext cx="626288" cy="7860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5123022" y="1631004"/>
            <a:ext cx="986328" cy="2139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3459527" y="3444425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 flipV="1">
            <a:off x="3459527" y="5625517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4257693" y="2798094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693" y="2798094"/>
                <a:ext cx="976549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271979" y="6110084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979" y="6110084"/>
                <a:ext cx="976549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052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7" grpId="0" animBg="1"/>
      <p:bldP spid="58" grpId="0" animBg="1"/>
      <p:bldP spid="59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e 9"/>
          <p:cNvSpPr/>
          <p:nvPr/>
        </p:nvSpPr>
        <p:spPr>
          <a:xfrm>
            <a:off x="2145512" y="834595"/>
            <a:ext cx="2016224" cy="2016224"/>
          </a:xfrm>
          <a:prstGeom prst="pie">
            <a:avLst>
              <a:gd name="adj1" fmla="val 21574991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Pie 10"/>
          <p:cNvSpPr/>
          <p:nvPr/>
        </p:nvSpPr>
        <p:spPr>
          <a:xfrm>
            <a:off x="2145512" y="834595"/>
            <a:ext cx="2016224" cy="2016224"/>
          </a:xfrm>
          <a:prstGeom prst="pie">
            <a:avLst>
              <a:gd name="adj1" fmla="val 5393334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flipH="1">
            <a:off x="2145512" y="834595"/>
            <a:ext cx="2016224" cy="2016224"/>
          </a:xfrm>
          <a:prstGeom prst="pie">
            <a:avLst>
              <a:gd name="adj1" fmla="val 10803011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854250" y="4065903"/>
                <a:ext cx="665567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250" y="4065903"/>
                <a:ext cx="665567" cy="14752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923338" y="4049712"/>
                <a:ext cx="583813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3338" y="4049712"/>
                <a:ext cx="583813" cy="14752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863049" y="4058471"/>
                <a:ext cx="665567" cy="14800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049" y="4058471"/>
                <a:ext cx="665567" cy="148002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347061" y="4390414"/>
                <a:ext cx="78418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061" y="4390414"/>
                <a:ext cx="784189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Freeform 56"/>
          <p:cNvSpPr/>
          <p:nvPr/>
        </p:nvSpPr>
        <p:spPr>
          <a:xfrm>
            <a:off x="3459527" y="3444425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 flipV="1">
            <a:off x="3459527" y="5625517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4257693" y="2798094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693" y="2798094"/>
                <a:ext cx="976549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271979" y="6110084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979" y="6110084"/>
                <a:ext cx="976549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ie 21"/>
          <p:cNvSpPr/>
          <p:nvPr/>
        </p:nvSpPr>
        <p:spPr>
          <a:xfrm>
            <a:off x="2145512" y="834595"/>
            <a:ext cx="2016224" cy="2016224"/>
          </a:xfrm>
          <a:prstGeom prst="pie">
            <a:avLst>
              <a:gd name="adj1" fmla="val 5377639"/>
              <a:gd name="adj2" fmla="val 107939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Pie 22"/>
          <p:cNvSpPr/>
          <p:nvPr/>
        </p:nvSpPr>
        <p:spPr>
          <a:xfrm>
            <a:off x="5004048" y="834595"/>
            <a:ext cx="2016224" cy="2016224"/>
          </a:xfrm>
          <a:prstGeom prst="pie">
            <a:avLst>
              <a:gd name="adj1" fmla="val 21574991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Pie 23"/>
          <p:cNvSpPr/>
          <p:nvPr/>
        </p:nvSpPr>
        <p:spPr>
          <a:xfrm>
            <a:off x="5004048" y="834595"/>
            <a:ext cx="2016224" cy="2016224"/>
          </a:xfrm>
          <a:prstGeom prst="pie">
            <a:avLst>
              <a:gd name="adj1" fmla="val 5393334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Pie 26"/>
          <p:cNvSpPr/>
          <p:nvPr/>
        </p:nvSpPr>
        <p:spPr>
          <a:xfrm flipH="1">
            <a:off x="5004048" y="834595"/>
            <a:ext cx="2016224" cy="2016224"/>
          </a:xfrm>
          <a:prstGeom prst="pie">
            <a:avLst>
              <a:gd name="adj1" fmla="val 10803011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Pie 28"/>
          <p:cNvSpPr/>
          <p:nvPr/>
        </p:nvSpPr>
        <p:spPr>
          <a:xfrm>
            <a:off x="5004048" y="834595"/>
            <a:ext cx="2016224" cy="2016224"/>
          </a:xfrm>
          <a:prstGeom prst="pie">
            <a:avLst>
              <a:gd name="adj1" fmla="val 5377639"/>
              <a:gd name="adj2" fmla="val 107939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292080" y="1843123"/>
            <a:ext cx="720080" cy="7217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012160" y="1118148"/>
            <a:ext cx="720080" cy="7217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5291230" y="1117298"/>
            <a:ext cx="720080" cy="7217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6015011" y="1841858"/>
            <a:ext cx="720080" cy="7217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63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7" grpId="0" animBg="1"/>
      <p:bldP spid="58" grpId="0" animBg="1"/>
      <p:bldP spid="59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974916" y="4079505"/>
                <a:ext cx="583813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916" y="4079505"/>
                <a:ext cx="583813" cy="14752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Pie 9"/>
          <p:cNvSpPr/>
          <p:nvPr/>
        </p:nvSpPr>
        <p:spPr>
          <a:xfrm>
            <a:off x="2145512" y="834595"/>
            <a:ext cx="2016224" cy="2016224"/>
          </a:xfrm>
          <a:prstGeom prst="pie">
            <a:avLst>
              <a:gd name="adj1" fmla="val 21574991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Pie 10"/>
          <p:cNvSpPr/>
          <p:nvPr/>
        </p:nvSpPr>
        <p:spPr>
          <a:xfrm>
            <a:off x="2145512" y="834595"/>
            <a:ext cx="2016224" cy="2016224"/>
          </a:xfrm>
          <a:prstGeom prst="pie">
            <a:avLst>
              <a:gd name="adj1" fmla="val 5393334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flipH="1">
            <a:off x="2145512" y="834595"/>
            <a:ext cx="2016224" cy="2016224"/>
          </a:xfrm>
          <a:prstGeom prst="pie">
            <a:avLst>
              <a:gd name="adj1" fmla="val 10803011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854250" y="4065903"/>
                <a:ext cx="665567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250" y="4065903"/>
                <a:ext cx="665567" cy="14752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789265" y="4079505"/>
                <a:ext cx="1007007" cy="147521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9265" y="4079505"/>
                <a:ext cx="1007007" cy="14752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347061" y="4390414"/>
                <a:ext cx="78418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061" y="4390414"/>
                <a:ext cx="784189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Freeform 56"/>
          <p:cNvSpPr/>
          <p:nvPr/>
        </p:nvSpPr>
        <p:spPr>
          <a:xfrm>
            <a:off x="3459527" y="3444425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 flipV="1">
            <a:off x="3459527" y="5625517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4257693" y="2798094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693" y="2798094"/>
                <a:ext cx="976549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271979" y="6110084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979" y="6110084"/>
                <a:ext cx="976549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ie 21"/>
          <p:cNvSpPr/>
          <p:nvPr/>
        </p:nvSpPr>
        <p:spPr>
          <a:xfrm>
            <a:off x="2145512" y="834595"/>
            <a:ext cx="2016224" cy="2016224"/>
          </a:xfrm>
          <a:prstGeom prst="pie">
            <a:avLst>
              <a:gd name="adj1" fmla="val 5377639"/>
              <a:gd name="adj2" fmla="val 107939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Pie 22"/>
          <p:cNvSpPr/>
          <p:nvPr/>
        </p:nvSpPr>
        <p:spPr>
          <a:xfrm>
            <a:off x="5004048" y="834595"/>
            <a:ext cx="2016224" cy="2016224"/>
          </a:xfrm>
          <a:prstGeom prst="pie">
            <a:avLst>
              <a:gd name="adj1" fmla="val 21574991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Pie 23"/>
          <p:cNvSpPr/>
          <p:nvPr/>
        </p:nvSpPr>
        <p:spPr>
          <a:xfrm>
            <a:off x="5004048" y="834595"/>
            <a:ext cx="2016224" cy="2016224"/>
          </a:xfrm>
          <a:prstGeom prst="pie">
            <a:avLst>
              <a:gd name="adj1" fmla="val 5393334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Pie 26"/>
          <p:cNvSpPr/>
          <p:nvPr/>
        </p:nvSpPr>
        <p:spPr>
          <a:xfrm flipH="1">
            <a:off x="5004048" y="834595"/>
            <a:ext cx="2016224" cy="2016224"/>
          </a:xfrm>
          <a:prstGeom prst="pie">
            <a:avLst>
              <a:gd name="adj1" fmla="val 10803011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Pie 28"/>
          <p:cNvSpPr/>
          <p:nvPr/>
        </p:nvSpPr>
        <p:spPr>
          <a:xfrm>
            <a:off x="5004048" y="834595"/>
            <a:ext cx="2016224" cy="2016224"/>
          </a:xfrm>
          <a:prstGeom prst="pie">
            <a:avLst>
              <a:gd name="adj1" fmla="val 5377639"/>
              <a:gd name="adj2" fmla="val 107939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6012160" y="980728"/>
            <a:ext cx="494991" cy="8592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519169" y="979026"/>
            <a:ext cx="494991" cy="8592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517169" y="1856335"/>
            <a:ext cx="494991" cy="8592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014160" y="1856336"/>
            <a:ext cx="494991" cy="8592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6201794" y="1151632"/>
            <a:ext cx="494991" cy="8592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5335064" y="1161131"/>
            <a:ext cx="494991" cy="8592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V="1">
            <a:off x="6201794" y="1668868"/>
            <a:ext cx="494991" cy="8592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321515" y="1674231"/>
            <a:ext cx="494991" cy="8592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67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7" grpId="0" animBg="1"/>
      <p:bldP spid="58" grpId="0" animBg="1"/>
      <p:bldP spid="59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849511" y="3409973"/>
                <a:ext cx="583813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511" y="3409973"/>
                <a:ext cx="583813" cy="14752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28845" y="3396371"/>
                <a:ext cx="665567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845" y="3396371"/>
                <a:ext cx="665567" cy="14752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653433" y="3409973"/>
                <a:ext cx="665567" cy="147521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433" y="3409973"/>
                <a:ext cx="665567" cy="14752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221656" y="3720882"/>
                <a:ext cx="78418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656" y="3720882"/>
                <a:ext cx="784189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3334122" y="2774893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920169" y="2128562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169" y="2128562"/>
                <a:ext cx="976549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004848" y="5440552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848" y="5440552"/>
                <a:ext cx="976549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660651" y="4293095"/>
                <a:ext cx="665567" cy="8309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651" y="4293095"/>
                <a:ext cx="665567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8"/>
          <p:cNvSpPr/>
          <p:nvPr/>
        </p:nvSpPr>
        <p:spPr>
          <a:xfrm flipV="1">
            <a:off x="3334122" y="4955985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99476" y="620688"/>
            <a:ext cx="8428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the missing number in this equivalent fraction?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05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3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849511" y="3409973"/>
                <a:ext cx="583813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511" y="3409973"/>
                <a:ext cx="583813" cy="14752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28845" y="3396371"/>
                <a:ext cx="665567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845" y="3396371"/>
                <a:ext cx="665567" cy="14752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653433" y="3409973"/>
                <a:ext cx="1007007" cy="149028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433" y="3409973"/>
                <a:ext cx="1007007" cy="149028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221656" y="3720882"/>
                <a:ext cx="78418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656" y="3720882"/>
                <a:ext cx="784189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3334122" y="2774893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920169" y="2128562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169" y="2128562"/>
                <a:ext cx="976549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004848" y="5440552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848" y="5440552"/>
                <a:ext cx="976549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660651" y="4293095"/>
                <a:ext cx="1007007" cy="8309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651" y="4293095"/>
                <a:ext cx="1007007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8"/>
          <p:cNvSpPr/>
          <p:nvPr/>
        </p:nvSpPr>
        <p:spPr>
          <a:xfrm flipV="1">
            <a:off x="3334122" y="4955985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99476" y="620688"/>
            <a:ext cx="8428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the missing number in this equivalent fraction?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38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849511" y="3409973"/>
                <a:ext cx="583813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511" y="3409973"/>
                <a:ext cx="583813" cy="14752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28845" y="3396371"/>
                <a:ext cx="665567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845" y="3396371"/>
                <a:ext cx="665567" cy="14752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653433" y="3409973"/>
                <a:ext cx="1007007" cy="147521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433" y="3409973"/>
                <a:ext cx="1007007" cy="14752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221656" y="3720882"/>
                <a:ext cx="78418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656" y="3720882"/>
                <a:ext cx="784189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3334122" y="2774893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920169" y="2128562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169" y="2128562"/>
                <a:ext cx="976549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004848" y="5440552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848" y="5440552"/>
                <a:ext cx="976549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808633" y="3365546"/>
                <a:ext cx="665567" cy="8309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633" y="3365546"/>
                <a:ext cx="665567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8"/>
          <p:cNvSpPr/>
          <p:nvPr/>
        </p:nvSpPr>
        <p:spPr>
          <a:xfrm flipV="1">
            <a:off x="3334122" y="4955985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99476" y="620688"/>
            <a:ext cx="8428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the missing number in this equivalent fraction?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09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3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849511" y="3409973"/>
                <a:ext cx="583813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511" y="3409973"/>
                <a:ext cx="583813" cy="14752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28845" y="3396371"/>
                <a:ext cx="665567" cy="14800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845" y="3396371"/>
                <a:ext cx="665567" cy="14800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653433" y="3409973"/>
                <a:ext cx="665567" cy="147521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433" y="3409973"/>
                <a:ext cx="665567" cy="14752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221656" y="3720882"/>
                <a:ext cx="78418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656" y="3720882"/>
                <a:ext cx="784189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3334122" y="2774893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920169" y="2128562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169" y="2128562"/>
                <a:ext cx="976549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004848" y="5440552"/>
                <a:ext cx="9765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848" y="5440552"/>
                <a:ext cx="976549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482712" y="4293095"/>
                <a:ext cx="1007007" cy="8309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712" y="4293095"/>
                <a:ext cx="1007007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8"/>
          <p:cNvSpPr/>
          <p:nvPr/>
        </p:nvSpPr>
        <p:spPr>
          <a:xfrm flipV="1">
            <a:off x="3334122" y="4955985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99476" y="620688"/>
            <a:ext cx="8428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the missing number in this equivalent fraction?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0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3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849511" y="3409973"/>
                <a:ext cx="583813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511" y="3409973"/>
                <a:ext cx="583813" cy="14752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28845" y="3396371"/>
                <a:ext cx="665567" cy="14800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845" y="3396371"/>
                <a:ext cx="665567" cy="14800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653433" y="3409973"/>
                <a:ext cx="1007007" cy="14800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433" y="3409973"/>
                <a:ext cx="1007007" cy="148002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221656" y="3720882"/>
                <a:ext cx="78418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656" y="3720882"/>
                <a:ext cx="784189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3334122" y="2774893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920169" y="2128562"/>
                <a:ext cx="123142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10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169" y="2128562"/>
                <a:ext cx="1231427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004848" y="5440552"/>
                <a:ext cx="123142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10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848" y="5440552"/>
                <a:ext cx="1231427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637913" y="3380629"/>
                <a:ext cx="1007007" cy="8309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913" y="3380629"/>
                <a:ext cx="1007007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8"/>
          <p:cNvSpPr/>
          <p:nvPr/>
        </p:nvSpPr>
        <p:spPr>
          <a:xfrm flipV="1">
            <a:off x="3334122" y="4955985"/>
            <a:ext cx="2403522" cy="522970"/>
          </a:xfrm>
          <a:custGeom>
            <a:avLst/>
            <a:gdLst>
              <a:gd name="connsiteX0" fmla="*/ 0 w 2728685"/>
              <a:gd name="connsiteY0" fmla="*/ 522970 h 522970"/>
              <a:gd name="connsiteX1" fmla="*/ 1393371 w 2728685"/>
              <a:gd name="connsiteY1" fmla="*/ 455 h 522970"/>
              <a:gd name="connsiteX2" fmla="*/ 2728685 w 2728685"/>
              <a:gd name="connsiteY2" fmla="*/ 450398 h 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8685" h="522970">
                <a:moveTo>
                  <a:pt x="0" y="522970"/>
                </a:moveTo>
                <a:cubicBezTo>
                  <a:pt x="469295" y="267760"/>
                  <a:pt x="938590" y="12550"/>
                  <a:pt x="1393371" y="455"/>
                </a:cubicBezTo>
                <a:cubicBezTo>
                  <a:pt x="1848152" y="-11640"/>
                  <a:pt x="2288418" y="219379"/>
                  <a:pt x="2728685" y="450398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99476" y="620688"/>
            <a:ext cx="8428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the missing number in this equivalent fraction?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98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3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100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Sunday, 11 March 2012</dc:title>
  <dc:creator>Bill</dc:creator>
  <cp:lastModifiedBy>Simon Hall</cp:lastModifiedBy>
  <cp:revision>105</cp:revision>
  <dcterms:created xsi:type="dcterms:W3CDTF">2012-03-11T21:58:39Z</dcterms:created>
  <dcterms:modified xsi:type="dcterms:W3CDTF">2018-04-20T08:21:58Z</dcterms:modified>
</cp:coreProperties>
</file>