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3ade3b69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3ade3b69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3ade3b69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3ade3b69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3ade3b69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3ade3b69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3ade3b69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3ade3b69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3ade3b69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3ade3b69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3ade3b69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3ade3b69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3ade3b69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3ade3b69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3ade3b69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3ade3b69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3ade3b69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3ade3b69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3ade3b69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3ade3b69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fa2358ed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fa2358ed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3ade3b69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3ade3b69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3ade3b69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3ade3b69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3ade3b69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3ade3b69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3ade3b69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3ade3b69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3ade3b69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3ade3b69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3ade3b69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83ade3b698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fa2358ed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fa2358ed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fa2358ed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fa2358ed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3a710a8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3a710a8d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3ade3b6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3ade3b6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3ade3b69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3ade3b69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3ade3b69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3ade3b69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3ade3b69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3ade3b69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21477" y="438375"/>
            <a:ext cx="6262800" cy="15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Where’s Wally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-268400" y="19145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Fantastic Journey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98850" y="164700"/>
            <a:ext cx="8946300" cy="4814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85750" y="360950"/>
            <a:ext cx="8572500" cy="44604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250" y="1588975"/>
            <a:ext cx="2587050" cy="30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683225" y="3088200"/>
            <a:ext cx="58011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Wally wants you to find him...and the answers to his questions! What can you find amongst the pages…?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2"/>
          <p:cNvSpPr/>
          <p:nvPr/>
        </p:nvSpPr>
        <p:spPr>
          <a:xfrm>
            <a:off x="1250425" y="518375"/>
            <a:ext cx="6288014" cy="5515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Ferocious Red Dwarves</a:t>
            </a: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331" y="1278227"/>
            <a:ext cx="4264054" cy="3198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</a:t>
            </a:r>
            <a:r>
              <a:rPr lang="en-GB" b="1"/>
              <a:t>havoc</a:t>
            </a:r>
            <a:r>
              <a:rPr lang="en-GB"/>
              <a:t> can you see being caused in the picture?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the soldier who went through a shield!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is the most ferocious warrior? How do you know?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side is winning? Because...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are the characters feeling?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/>
          <p:nvPr/>
        </p:nvSpPr>
        <p:spPr>
          <a:xfrm>
            <a:off x="1250425" y="518375"/>
            <a:ext cx="6288014" cy="5515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Ferocious Red Dwarves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4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/>
          <p:nvPr/>
        </p:nvSpPr>
        <p:spPr>
          <a:xfrm>
            <a:off x="2178525" y="453925"/>
            <a:ext cx="4769652" cy="701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Nasty Nasties</a:t>
            </a: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750" y="1371453"/>
            <a:ext cx="4027000" cy="30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5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different creatures can you see in this scene?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is in the vampires cup?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is significant about the shape of the skittles, the stage or the benches?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might the dogs be dangerous in this scene?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the witch who has lost her broom!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>
            <a:off x="2178525" y="453925"/>
            <a:ext cx="4769652" cy="701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Nasty Nasties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6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6"/>
          <p:cNvSpPr/>
          <p:nvPr/>
        </p:nvSpPr>
        <p:spPr>
          <a:xfrm>
            <a:off x="1791850" y="531250"/>
            <a:ext cx="4985928" cy="70158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Fighting Foresters</a:t>
            </a: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550" y="1418305"/>
            <a:ext cx="4122528" cy="3091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7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7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Where have the brown creatures come from?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are the foresters having to fight?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are the soldiers grey?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do the trees feel about the fight?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Show me a unicorn.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/>
          <p:nvPr/>
        </p:nvSpPr>
        <p:spPr>
          <a:xfrm>
            <a:off x="1985225" y="531250"/>
            <a:ext cx="4985928" cy="70158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Fighting Foresters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8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8"/>
          <p:cNvSpPr/>
          <p:nvPr/>
        </p:nvSpPr>
        <p:spPr>
          <a:xfrm>
            <a:off x="2094725" y="531250"/>
            <a:ext cx="4937250" cy="7023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Deep Sea Divers</a:t>
            </a: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181" y="1427965"/>
            <a:ext cx="4078348" cy="305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9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9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a fish made from fish!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does one creature have a lions head? (Bottom right!)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are there so many people fishing?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me some puns!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does it feel to see the sea so full?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/>
          <p:nvPr/>
        </p:nvSpPr>
        <p:spPr>
          <a:xfrm>
            <a:off x="1959425" y="531250"/>
            <a:ext cx="4937250" cy="7023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Deep Sea Divers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0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0"/>
          <p:cNvSpPr/>
          <p:nvPr/>
        </p:nvSpPr>
        <p:spPr>
          <a:xfrm>
            <a:off x="1134100" y="531250"/>
            <a:ext cx="6858505" cy="7106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Knights of the Magic Flag</a:t>
            </a: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851" y="1498139"/>
            <a:ext cx="3936996" cy="295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1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1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a cross king.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different animals are featured on the flags?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flag is the most interesting? Why?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do you know they’re fighting?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What’s funny about the flags interacting with each other?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/>
          <p:nvPr/>
        </p:nvSpPr>
        <p:spPr>
          <a:xfrm>
            <a:off x="1262825" y="531250"/>
            <a:ext cx="6858505" cy="7106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Knights of the Magic Flag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1052100" y="608600"/>
            <a:ext cx="6837171" cy="5902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Gobbling Gluttons</a:t>
            </a: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093804" y="996319"/>
            <a:ext cx="2753753" cy="3671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2065875" y="531250"/>
            <a:ext cx="4994950" cy="7106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Unfriendly Giants</a:t>
            </a:r>
          </a:p>
        </p:txBody>
      </p:sp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038" y="1453960"/>
            <a:ext cx="3982628" cy="29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3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3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giant is going to be very disappointed?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are the giants playing chess with?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Can the humans beat the giants?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giant in the kindest? Explain your answer.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Would you want to live in this village?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/>
          <p:nvPr/>
        </p:nvSpPr>
        <p:spPr>
          <a:xfrm>
            <a:off x="2065875" y="531250"/>
            <a:ext cx="4994950" cy="7106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Unfriendly Giants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4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4"/>
          <p:cNvSpPr/>
          <p:nvPr/>
        </p:nvSpPr>
        <p:spPr>
          <a:xfrm>
            <a:off x="1498675" y="557050"/>
            <a:ext cx="6007040" cy="7015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Underground Hunters</a:t>
            </a:r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176" y="1541363"/>
            <a:ext cx="3948046" cy="295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5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is the purpose of the hunting?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Malevolent means what?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is the scariest monster? Why?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the biggest monster.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Should they be hunting?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245" name="Google Shape;2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/>
          <p:nvPr/>
        </p:nvSpPr>
        <p:spPr>
          <a:xfrm>
            <a:off x="1692050" y="557050"/>
            <a:ext cx="6007040" cy="7015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Underground Hunters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6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6"/>
          <p:cNvSpPr/>
          <p:nvPr/>
        </p:nvSpPr>
        <p:spPr>
          <a:xfrm>
            <a:off x="2292000" y="595725"/>
            <a:ext cx="4542707" cy="56066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Land of Wallies</a:t>
            </a: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020" y="1589304"/>
            <a:ext cx="3698453" cy="2773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7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7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Where do you recognise each of  the characters from?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do we know which Wally is the ‘real’ one?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is this scene last in the book?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5 Wallies that have lost something different.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Who us the giant hiding from? Can they find him?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7"/>
          <p:cNvSpPr/>
          <p:nvPr/>
        </p:nvSpPr>
        <p:spPr>
          <a:xfrm>
            <a:off x="2292000" y="595725"/>
            <a:ext cx="4542707" cy="56066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Land of Wallies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animal might be cooking above the fire? How do you know?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Looking at the era this is  set. Do you think they’d have spaghetti? Why?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table is having the most fun? How can you tell?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One table has a fish pool on it. Can you find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many blue creatures can you find?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1052100" y="608600"/>
            <a:ext cx="6837171" cy="5902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Gobbling Gluttons</a:t>
            </a: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1041700" y="544150"/>
            <a:ext cx="7301099" cy="7015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Battling Monks</a:t>
            </a: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453" y="1475454"/>
            <a:ext cx="3789576" cy="284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Without counting (!) are there more blue or red monks?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destroy the red monks?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3 monks holding sticks.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are the volcanoes important in this picture?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are the monks fighting over?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1052100" y="608600"/>
            <a:ext cx="5842949" cy="5826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Battling Monks</a:t>
            </a: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1041700" y="544150"/>
            <a:ext cx="7061395" cy="7015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Dragon Flyers</a:t>
            </a: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665" y="1501959"/>
            <a:ext cx="3821348" cy="2866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shape are the windows?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unusual thing can you see flying with the dragons?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Why is there a human-shaped hole in the tower? What’s happened?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dragon is the least dangerous? Why?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modern day things can you see in the picture?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1606425" y="621500"/>
            <a:ext cx="5651117" cy="5826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Dragon Flyers</a:t>
            </a: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1224650" y="466800"/>
            <a:ext cx="6509932" cy="7106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Great Ball-Game Players</a:t>
            </a: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800" y="1382701"/>
            <a:ext cx="4187625" cy="3140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/>
        </p:nvSpPr>
        <p:spPr>
          <a:xfrm>
            <a:off x="154700" y="154700"/>
            <a:ext cx="8817300" cy="47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1"/>
          <p:cNvSpPr txBox="1"/>
          <p:nvPr/>
        </p:nvSpPr>
        <p:spPr>
          <a:xfrm>
            <a:off x="373850" y="309375"/>
            <a:ext cx="8404800" cy="44217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812125" y="1469575"/>
            <a:ext cx="7618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How does Wally know 4 teams are playing?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What is the aim of the game?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Which team is winning? Explain your answer.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the players who are singing.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Where are the broken posts?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FIND WALLY 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25" y="2855575"/>
            <a:ext cx="1875500" cy="18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>
            <a:off x="1321288" y="453900"/>
            <a:ext cx="6509932" cy="7106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The Great Ball-Game Players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Macintosh PowerPoint</Application>
  <PresentationFormat>On-screen Show (16:9)</PresentationFormat>
  <Paragraphs>159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Simple Light</vt:lpstr>
      <vt:lpstr>Where’s Wally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Where’s Wally</dc:title>
  <cp:lastModifiedBy>Jamie Parkinson</cp:lastModifiedBy>
  <cp:revision>1</cp:revision>
  <dcterms:modified xsi:type="dcterms:W3CDTF">2020-04-29T06:24:51Z</dcterms:modified>
</cp:coreProperties>
</file>