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58" r:id="rId4"/>
    <p:sldId id="266" r:id="rId5"/>
    <p:sldId id="261" r:id="rId6"/>
    <p:sldId id="262" r:id="rId7"/>
    <p:sldId id="257" r:id="rId8"/>
    <p:sldId id="268" r:id="rId9"/>
    <p:sldId id="265" r:id="rId10"/>
    <p:sldId id="259" r:id="rId11"/>
    <p:sldId id="260" r:id="rId12"/>
    <p:sldId id="263" r:id="rId13"/>
    <p:sldId id="264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gchristie@orchardsjunior.schoo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Orch-Server\staff%20shared$\02%20Teachers%20Folders\Mr%20Christie\Ski%20vids\ARTESINA%20SKI%20RESORT.%20ITALY%20-%20%20FULL%20VERSION-R1IDRHUToSQ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T:\02%20Teachers%20Folders\Mr%20Christie\Ski%20vids\WHAT%20TO%20PACK%20FOR%20A%20SKI%20TRIP-GMnRhTaI1Uw.mp4" TargetMode="External"/><Relationship Id="rId1" Type="http://schemas.microsoft.com/office/2007/relationships/media" Target="file:///T:\02%20Teachers%20Folders\Mr%20Christie\Ski%20vids\WHAT%20TO%20PACK%20FOR%20A%20SKI%20TRIP-GMnRhTaI1Uw.mp4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Orchards Ski Italy 2020</a:t>
            </a:r>
            <a:br>
              <a:rPr lang="en-GB" dirty="0" smtClean="0"/>
            </a:br>
            <a:r>
              <a:rPr lang="en-GB" dirty="0" smtClean="0"/>
              <a:t>21</a:t>
            </a:r>
            <a:r>
              <a:rPr lang="en-GB" baseline="30000" dirty="0" smtClean="0"/>
              <a:t>st</a:t>
            </a:r>
            <a:r>
              <a:rPr lang="en-GB" dirty="0" smtClean="0"/>
              <a:t> – 28</a:t>
            </a:r>
            <a:r>
              <a:rPr lang="en-GB" baseline="30000" dirty="0" smtClean="0"/>
              <a:t>th</a:t>
            </a:r>
            <a:r>
              <a:rPr lang="en-GB" dirty="0" smtClean="0"/>
              <a:t> March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sz="3600" dirty="0" smtClean="0"/>
              <a:t>INFORMATION EVENING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18394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956" y="0"/>
            <a:ext cx="9905998" cy="1905000"/>
          </a:xfrm>
        </p:spPr>
        <p:txBody>
          <a:bodyPr/>
          <a:lstStyle/>
          <a:p>
            <a:r>
              <a:rPr lang="en-GB" dirty="0" smtClean="0"/>
              <a:t>Its ok and natural to worry a little bit about being away from home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8" y="1685109"/>
            <a:ext cx="11691256" cy="4950821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 smtClean="0"/>
              <a:t>Lovely staff going so talk to us and make new friends! </a:t>
            </a:r>
          </a:p>
          <a:p>
            <a:r>
              <a:rPr lang="en-GB" sz="2400" dirty="0" smtClean="0"/>
              <a:t>Mr Christie, Dr Jones, MR Chilvers, Mr Cave </a:t>
            </a:r>
          </a:p>
          <a:p>
            <a:r>
              <a:rPr lang="en-GB" sz="2400" dirty="0" smtClean="0"/>
              <a:t>Mrs Jones, Miss Martin, Mrs Holme, Miss Chilvers  </a:t>
            </a:r>
          </a:p>
          <a:p>
            <a:r>
              <a:rPr lang="en-GB" sz="2400" dirty="0" smtClean="0"/>
              <a:t>Rooms to be sorted in January 2,3,4 to a room and you will be with friends! </a:t>
            </a:r>
          </a:p>
          <a:p>
            <a:r>
              <a:rPr lang="en-GB" sz="2400" dirty="0" smtClean="0"/>
              <a:t>5 ski groups with at least one member of staff skiing with your group at all times</a:t>
            </a:r>
          </a:p>
          <a:p>
            <a:r>
              <a:rPr lang="en-GB" sz="2400" dirty="0" smtClean="0"/>
              <a:t>10 pupils per ski group </a:t>
            </a:r>
          </a:p>
          <a:p>
            <a:r>
              <a:rPr lang="en-GB" sz="2400" dirty="0" smtClean="0"/>
              <a:t>Approx. ratio of 1 staff adult to 6 pupils on the trip </a:t>
            </a:r>
          </a:p>
          <a:p>
            <a:r>
              <a:rPr lang="en-GB" sz="2400" dirty="0" smtClean="0"/>
              <a:t>Loads of fun extra activities we will be doing </a:t>
            </a:r>
          </a:p>
          <a:p>
            <a:endParaRPr lang="en-GB" sz="2400" dirty="0"/>
          </a:p>
          <a:p>
            <a:r>
              <a:rPr lang="en-GB" sz="2400" dirty="0" smtClean="0"/>
              <a:t>No mobile phones</a:t>
            </a:r>
          </a:p>
          <a:p>
            <a:r>
              <a:rPr lang="en-GB" sz="2400" dirty="0" smtClean="0"/>
              <a:t>Emergency contact details will be provided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24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Instagram (Please follow request) </a:t>
            </a:r>
            <a:br>
              <a:rPr lang="en-GB" dirty="0" smtClean="0"/>
            </a:br>
            <a:r>
              <a:rPr lang="en-GB" dirty="0" smtClean="0"/>
              <a:t>parents/carers only as pupils shouldn’t have Instagram at junior school 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407" y="2743199"/>
            <a:ext cx="9905998" cy="337021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8800" dirty="0" smtClean="0"/>
              <a:t>@Sparkleski</a:t>
            </a:r>
          </a:p>
          <a:p>
            <a:pPr marL="0" indent="0">
              <a:buNone/>
            </a:pPr>
            <a:r>
              <a:rPr lang="en-GB" sz="4000" dirty="0" smtClean="0"/>
              <a:t>Private account</a:t>
            </a:r>
          </a:p>
          <a:p>
            <a:pPr marL="0" indent="0">
              <a:buNone/>
            </a:pPr>
            <a:r>
              <a:rPr lang="en-GB" sz="4000" dirty="0" smtClean="0"/>
              <a:t>commenting to be limited but please like! </a:t>
            </a:r>
          </a:p>
          <a:p>
            <a:pPr marL="0" indent="0">
              <a:buNone/>
            </a:pPr>
            <a:r>
              <a:rPr lang="en-GB" sz="4000" dirty="0" smtClean="0"/>
              <a:t>Please let me know if you don’t want your child to appear in this forum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46265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30" y="0"/>
            <a:ext cx="4384176" cy="1023257"/>
          </a:xfrm>
        </p:spPr>
        <p:txBody>
          <a:bodyPr/>
          <a:lstStyle/>
          <a:p>
            <a:r>
              <a:rPr lang="en-GB" dirty="0" smtClean="0"/>
              <a:t>Evening activities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83" y="1023257"/>
            <a:ext cx="11612880" cy="528610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Board games </a:t>
            </a:r>
          </a:p>
          <a:p>
            <a:r>
              <a:rPr lang="en-GB" sz="2800" dirty="0" smtClean="0"/>
              <a:t>Mr Cave’s disco night </a:t>
            </a:r>
          </a:p>
          <a:p>
            <a:r>
              <a:rPr lang="en-GB" sz="2800" dirty="0" smtClean="0"/>
              <a:t>Snow tubing night in the neighbouring resort (Prato </a:t>
            </a:r>
            <a:r>
              <a:rPr lang="en-GB" sz="2800" dirty="0" err="1" smtClean="0"/>
              <a:t>Nevoso</a:t>
            </a:r>
            <a:r>
              <a:rPr lang="en-GB" sz="2800" dirty="0"/>
              <a:t>)</a:t>
            </a:r>
            <a:endParaRPr lang="en-GB" sz="2800" dirty="0" smtClean="0"/>
          </a:p>
          <a:p>
            <a:r>
              <a:rPr lang="en-GB" sz="2800" dirty="0" smtClean="0"/>
              <a:t>Sledging and hot chocolate night</a:t>
            </a:r>
          </a:p>
          <a:p>
            <a:r>
              <a:rPr lang="en-GB" sz="2800" dirty="0" smtClean="0"/>
              <a:t>Pizza and film night (amazing pizza oven in the hotel) </a:t>
            </a:r>
          </a:p>
          <a:p>
            <a:r>
              <a:rPr lang="en-GB" sz="2800" dirty="0" smtClean="0"/>
              <a:t>Ongoing arts and craft activities with Mrs Holme</a:t>
            </a:r>
          </a:p>
          <a:p>
            <a:r>
              <a:rPr lang="en-GB" sz="2800" dirty="0" smtClean="0"/>
              <a:t>Daily evening sports activities outside the front of the hotel (football, cricket) </a:t>
            </a:r>
          </a:p>
          <a:p>
            <a:r>
              <a:rPr lang="en-GB" sz="2800" dirty="0" smtClean="0"/>
              <a:t>Play park area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6457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rato nevoso snow tub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37" y="2135819"/>
            <a:ext cx="6777986" cy="451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rato nevoso snow tub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720" y="197051"/>
            <a:ext cx="6301321" cy="354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75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599"/>
            <a:ext cx="9726884" cy="1937657"/>
          </a:xfrm>
        </p:spPr>
        <p:txBody>
          <a:bodyPr/>
          <a:lstStyle/>
          <a:p>
            <a:r>
              <a:rPr lang="en-GB" dirty="0" smtClean="0"/>
              <a:t>Any questions just ask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10458404" cy="3642361"/>
          </a:xfrm>
        </p:spPr>
        <p:txBody>
          <a:bodyPr/>
          <a:lstStyle/>
          <a:p>
            <a:pPr marL="0" indent="0">
              <a:buNone/>
            </a:pPr>
            <a:r>
              <a:rPr lang="en-GB" sz="4400" dirty="0" smtClean="0"/>
              <a:t>Feel free to ask any questions tonight </a:t>
            </a:r>
          </a:p>
          <a:p>
            <a:pPr marL="0" indent="0">
              <a:buNone/>
            </a:pPr>
            <a:r>
              <a:rPr lang="en-GB" sz="4400" dirty="0" err="1" smtClean="0">
                <a:hlinkClick r:id="rId2"/>
              </a:rPr>
              <a:t>gchristie@orchardsjunior.school</a:t>
            </a:r>
            <a:r>
              <a:rPr lang="en-GB" sz="4400" dirty="0" smtClean="0"/>
              <a:t> 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0963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ARTESINA SKI RESORT. ITALY -  FULL VERSION-R1IDRHUToSQ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03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10" y="0"/>
            <a:ext cx="12069490" cy="7750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Packing List…try to use a soft bag if possible (1 per person)  </a:t>
            </a:r>
            <a:endParaRPr lang="en-GB" dirty="0"/>
          </a:p>
        </p:txBody>
      </p:sp>
      <p:pic>
        <p:nvPicPr>
          <p:cNvPr id="4" name="WHAT TO PACK FOR A SKI TRIP-GMnRhTaI1Uw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5063"/>
            <a:ext cx="12192000" cy="608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11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207" y="-23949"/>
            <a:ext cx="10615158" cy="1905000"/>
          </a:xfrm>
        </p:spPr>
        <p:txBody>
          <a:bodyPr/>
          <a:lstStyle/>
          <a:p>
            <a:r>
              <a:rPr lang="en-GB" dirty="0" smtClean="0"/>
              <a:t>Christmas gift kit or borrow kit from friends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881051"/>
            <a:ext cx="10249398" cy="4493623"/>
          </a:xfrm>
        </p:spPr>
        <p:txBody>
          <a:bodyPr>
            <a:normAutofit fontScale="92500" lnSpcReduction="20000"/>
          </a:bodyPr>
          <a:lstStyle/>
          <a:p>
            <a:endParaRPr lang="en-GB" sz="4000" dirty="0" smtClean="0"/>
          </a:p>
          <a:p>
            <a:r>
              <a:rPr lang="en-GB" sz="4000" dirty="0" smtClean="0"/>
              <a:t>Aldi ski sale </a:t>
            </a:r>
          </a:p>
          <a:p>
            <a:r>
              <a:rPr lang="en-GB" sz="4000" dirty="0" smtClean="0"/>
              <a:t>Sports direct</a:t>
            </a:r>
          </a:p>
          <a:p>
            <a:r>
              <a:rPr lang="en-GB" sz="4000" dirty="0" smtClean="0"/>
              <a:t>Muddy puddles</a:t>
            </a:r>
          </a:p>
          <a:p>
            <a:endParaRPr lang="en-GB" sz="4000" dirty="0"/>
          </a:p>
          <a:p>
            <a:r>
              <a:rPr lang="en-GB" sz="4000" dirty="0" smtClean="0"/>
              <a:t>What you don’t need! </a:t>
            </a:r>
          </a:p>
          <a:p>
            <a:r>
              <a:rPr lang="en-GB" sz="4000" dirty="0" smtClean="0"/>
              <a:t>SKIs, ski boots, poles, helmet are all included 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91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73" y="0"/>
            <a:ext cx="7780518" cy="99059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Prepare for the worst conditions and you will be ready for anything!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573" y="825137"/>
            <a:ext cx="9905998" cy="899161"/>
          </a:xfrm>
        </p:spPr>
        <p:txBody>
          <a:bodyPr/>
          <a:lstStyle/>
          <a:p>
            <a:r>
              <a:rPr lang="en-GB" dirty="0" smtClean="0"/>
              <a:t>2019 inspection visit in march people were skiing in t shirts </a:t>
            </a:r>
          </a:p>
          <a:p>
            <a:r>
              <a:rPr lang="en-GB" dirty="0" smtClean="0"/>
              <a:t>March 2018 below!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82" y="1933302"/>
            <a:ext cx="7046466" cy="468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20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219" y="0"/>
            <a:ext cx="9905998" cy="1175657"/>
          </a:xfrm>
        </p:spPr>
        <p:txBody>
          <a:bodyPr/>
          <a:lstStyle/>
          <a:p>
            <a:r>
              <a:rPr lang="en-GB" dirty="0" smtClean="0"/>
              <a:t>Extras to start thinking about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697" y="1515291"/>
            <a:ext cx="11469189" cy="5342709"/>
          </a:xfrm>
        </p:spPr>
        <p:txBody>
          <a:bodyPr>
            <a:normAutofit/>
          </a:bodyPr>
          <a:lstStyle/>
          <a:p>
            <a:r>
              <a:rPr lang="en-GB" sz="2400" dirty="0" smtClean="0"/>
              <a:t>Hoodies </a:t>
            </a:r>
          </a:p>
          <a:p>
            <a:r>
              <a:rPr lang="en-GB" sz="2400" dirty="0" smtClean="0"/>
              <a:t>Everyone will receive a free ski Orchards hoodie to follow</a:t>
            </a:r>
          </a:p>
          <a:p>
            <a:r>
              <a:rPr lang="en-GB" sz="2400" dirty="0"/>
              <a:t>(</a:t>
            </a:r>
            <a:r>
              <a:rPr lang="en-GB" sz="2400" dirty="0" smtClean="0"/>
              <a:t>sizes to be confirmed)</a:t>
            </a:r>
          </a:p>
          <a:p>
            <a:r>
              <a:rPr lang="en-GB" sz="2400" dirty="0" smtClean="0"/>
              <a:t>50 euros spend (sweets, refreshments, souvenirs) Bank of Dr jones will store </a:t>
            </a:r>
          </a:p>
          <a:p>
            <a:r>
              <a:rPr lang="en-GB" sz="2400" dirty="0" smtClean="0"/>
              <a:t>EHIC card (get one ordered)</a:t>
            </a:r>
          </a:p>
          <a:p>
            <a:r>
              <a:rPr lang="en-GB" sz="2400" dirty="0" smtClean="0"/>
              <a:t>We </a:t>
            </a:r>
            <a:r>
              <a:rPr lang="en-GB" sz="2400" dirty="0"/>
              <a:t>also have complete winter sports travel insurance </a:t>
            </a:r>
            <a:endParaRPr lang="en-GB" sz="2400" dirty="0" smtClean="0"/>
          </a:p>
          <a:p>
            <a:r>
              <a:rPr lang="en-GB" sz="2400" dirty="0" smtClean="0"/>
              <a:t>Passport (all passengers will need an individual passport)</a:t>
            </a:r>
          </a:p>
          <a:p>
            <a:r>
              <a:rPr lang="en-GB" sz="2400" dirty="0" smtClean="0"/>
              <a:t>Entertainment for the journey (I pads, audio books, kindles, drawing, diary, sleep!) Make sure any downloads/games are suitable for all children </a:t>
            </a:r>
          </a:p>
          <a:p>
            <a:r>
              <a:rPr lang="en-GB" sz="2400" dirty="0" smtClean="0"/>
              <a:t> u or Pg rating only (devices will be taken with anything above this) 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07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390" y="100149"/>
            <a:ext cx="9905998" cy="853440"/>
          </a:xfrm>
        </p:spPr>
        <p:txBody>
          <a:bodyPr/>
          <a:lstStyle/>
          <a:p>
            <a:r>
              <a:rPr lang="en-GB" dirty="0" smtClean="0"/>
              <a:t>Key times and dates for Travel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390" y="1162594"/>
            <a:ext cx="10742021" cy="581297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Saturday 21</a:t>
            </a:r>
            <a:r>
              <a:rPr lang="en-GB" baseline="30000" dirty="0" smtClean="0"/>
              <a:t>st</a:t>
            </a:r>
            <a:r>
              <a:rPr lang="en-GB" dirty="0" smtClean="0"/>
              <a:t> March 2020  arrive at school from 16.45</a:t>
            </a:r>
          </a:p>
          <a:p>
            <a:r>
              <a:rPr lang="en-GB" dirty="0" smtClean="0"/>
              <a:t>Coach arrives 17.00  Leave school 17.30</a:t>
            </a:r>
          </a:p>
          <a:p>
            <a:r>
              <a:rPr lang="en-GB" dirty="0" smtClean="0"/>
              <a:t>Departure for Folkestone (Tunnel Crossing) Departure approx. 21.20 hopefully before  </a:t>
            </a:r>
          </a:p>
          <a:p>
            <a:r>
              <a:rPr lang="en-GB" dirty="0" smtClean="0"/>
              <a:t>Arrival in resort Approx. 15.00 (Bags to rooms and visit shop for ski fit) </a:t>
            </a:r>
          </a:p>
          <a:p>
            <a:r>
              <a:rPr lang="en-GB" dirty="0" smtClean="0"/>
              <a:t>Evening meal on Sunday 18.30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Friday 27</a:t>
            </a:r>
            <a:r>
              <a:rPr lang="en-GB" baseline="30000" dirty="0" smtClean="0"/>
              <a:t>th</a:t>
            </a:r>
            <a:r>
              <a:rPr lang="en-GB" dirty="0" smtClean="0"/>
              <a:t> March 2020 leave the hotel after hot Dinner 19.45 </a:t>
            </a:r>
          </a:p>
          <a:p>
            <a:r>
              <a:rPr lang="en-GB" dirty="0" smtClean="0"/>
              <a:t>Saturday 28</a:t>
            </a:r>
            <a:r>
              <a:rPr lang="en-GB" baseline="30000" dirty="0" smtClean="0"/>
              <a:t>th</a:t>
            </a:r>
            <a:r>
              <a:rPr lang="en-GB" dirty="0" smtClean="0"/>
              <a:t> March departure Calais (Tunnel Crossing) 13.20 </a:t>
            </a:r>
          </a:p>
          <a:p>
            <a:r>
              <a:rPr lang="en-GB" dirty="0" smtClean="0"/>
              <a:t>Return to school 15.30 </a:t>
            </a:r>
          </a:p>
          <a:p>
            <a:endParaRPr lang="en-GB" dirty="0"/>
          </a:p>
          <a:p>
            <a:r>
              <a:rPr lang="en-GB" dirty="0" smtClean="0"/>
              <a:t>Food for the journey </a:t>
            </a:r>
          </a:p>
          <a:p>
            <a:r>
              <a:rPr lang="en-GB" dirty="0" smtClean="0"/>
              <a:t>Bring a packed dinner for the journey out (snacks and sweets for the week)</a:t>
            </a:r>
          </a:p>
          <a:p>
            <a:r>
              <a:rPr lang="en-GB" dirty="0" smtClean="0"/>
              <a:t>We will provide breakfast and lunch on the way over (Sunday 22</a:t>
            </a:r>
            <a:r>
              <a:rPr lang="en-GB" baseline="30000" dirty="0" smtClean="0"/>
              <a:t>nd</a:t>
            </a:r>
            <a:r>
              <a:rPr lang="en-GB" dirty="0" smtClean="0"/>
              <a:t> MArch)</a:t>
            </a:r>
          </a:p>
          <a:p>
            <a:r>
              <a:rPr lang="en-GB" dirty="0" smtClean="0"/>
              <a:t>On return pupils will be given a packed breakfast/lunch (Saturday 28</a:t>
            </a:r>
            <a:r>
              <a:rPr lang="en-GB" baseline="30000" dirty="0" smtClean="0"/>
              <a:t>th</a:t>
            </a:r>
            <a:r>
              <a:rPr lang="en-GB" dirty="0" smtClean="0"/>
              <a:t> March) </a:t>
            </a:r>
          </a:p>
          <a:p>
            <a:r>
              <a:rPr lang="en-GB" dirty="0" smtClean="0"/>
              <a:t>We wont go hungry! 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511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Worthing coaches/</a:t>
            </a:r>
            <a:r>
              <a:rPr lang="en-GB" dirty="0" err="1" smtClean="0"/>
              <a:t>lucketts</a:t>
            </a:r>
            <a:r>
              <a:rPr lang="en-GB" dirty="0" smtClean="0"/>
              <a:t> coaches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83" y="1933303"/>
            <a:ext cx="10760028" cy="4702628"/>
          </a:xfrm>
        </p:spPr>
        <p:txBody>
          <a:bodyPr/>
          <a:lstStyle/>
          <a:p>
            <a:r>
              <a:rPr lang="en-GB" sz="2400" dirty="0" smtClean="0"/>
              <a:t>2 drivers with us for the trip duration </a:t>
            </a:r>
          </a:p>
          <a:p>
            <a:r>
              <a:rPr lang="en-GB" sz="2400" dirty="0" smtClean="0"/>
              <a:t>Limit of 4 hours driving then swap </a:t>
            </a:r>
          </a:p>
          <a:p>
            <a:r>
              <a:rPr lang="en-GB" sz="2400" dirty="0" smtClean="0"/>
              <a:t>Stopping at rest areas along the journey (always stay as a group) </a:t>
            </a:r>
          </a:p>
          <a:p>
            <a:r>
              <a:rPr lang="en-GB" sz="2400" dirty="0" smtClean="0"/>
              <a:t>Toilet on the coach </a:t>
            </a:r>
          </a:p>
          <a:p>
            <a:r>
              <a:rPr lang="en-GB" sz="2400" dirty="0" err="1" smtClean="0"/>
              <a:t>Dvd</a:t>
            </a:r>
            <a:r>
              <a:rPr lang="en-GB" sz="2400" dirty="0" smtClean="0"/>
              <a:t> service on the coach </a:t>
            </a:r>
          </a:p>
          <a:p>
            <a:r>
              <a:rPr lang="en-GB" sz="2400" dirty="0" smtClean="0"/>
              <a:t>Hopefully </a:t>
            </a:r>
            <a:r>
              <a:rPr lang="en-GB" sz="2400" dirty="0" err="1" smtClean="0"/>
              <a:t>usb</a:t>
            </a:r>
            <a:r>
              <a:rPr lang="en-GB" sz="2400" dirty="0" smtClean="0"/>
              <a:t> charging points on the coach (portable power bank?) </a:t>
            </a:r>
          </a:p>
          <a:p>
            <a:r>
              <a:rPr lang="en-GB" sz="2400" dirty="0" smtClean="0"/>
              <a:t>Long journey think comfort!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39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61" y="243840"/>
            <a:ext cx="9905998" cy="1905000"/>
          </a:xfrm>
        </p:spPr>
        <p:txBody>
          <a:bodyPr/>
          <a:lstStyle/>
          <a:p>
            <a:r>
              <a:rPr lang="en-GB" dirty="0" smtClean="0"/>
              <a:t>Daily skiing routine </a:t>
            </a:r>
            <a:br>
              <a:rPr lang="en-GB" dirty="0" smtClean="0"/>
            </a:br>
            <a:r>
              <a:rPr lang="en-GB" dirty="0" smtClean="0"/>
              <a:t>(4 hours of professional lessons per day)</a:t>
            </a:r>
            <a:br>
              <a:rPr lang="en-GB" dirty="0" smtClean="0"/>
            </a:br>
            <a:r>
              <a:rPr lang="en-GB" dirty="0" smtClean="0"/>
              <a:t>20 hours in total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451" y="2037806"/>
            <a:ext cx="10537960" cy="4637315"/>
          </a:xfrm>
        </p:spPr>
        <p:txBody>
          <a:bodyPr/>
          <a:lstStyle/>
          <a:p>
            <a:r>
              <a:rPr lang="en-GB" sz="2800" dirty="0" smtClean="0"/>
              <a:t>7.30 breakfast </a:t>
            </a:r>
          </a:p>
          <a:p>
            <a:r>
              <a:rPr lang="en-GB" sz="2800" dirty="0" smtClean="0"/>
              <a:t>Lessons from 9.00-11.00 approx. </a:t>
            </a:r>
          </a:p>
          <a:p>
            <a:r>
              <a:rPr lang="en-GB" sz="2800" dirty="0" smtClean="0"/>
              <a:t>11.30 hot lunch </a:t>
            </a:r>
          </a:p>
          <a:p>
            <a:r>
              <a:rPr lang="en-GB" sz="2800" dirty="0" smtClean="0"/>
              <a:t>Lessons 13.00 – 15.00 approx. </a:t>
            </a:r>
          </a:p>
          <a:p>
            <a:r>
              <a:rPr lang="en-GB" sz="2800" dirty="0" smtClean="0"/>
              <a:t>6.30 pm evening meal </a:t>
            </a:r>
          </a:p>
          <a:p>
            <a:r>
              <a:rPr lang="en-GB" sz="2800" dirty="0" smtClean="0"/>
              <a:t>7.30 evening activities </a:t>
            </a:r>
          </a:p>
          <a:p>
            <a:r>
              <a:rPr lang="en-GB" sz="2800" dirty="0" smtClean="0"/>
              <a:t>Bedtime TBC! 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3239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345</TotalTime>
  <Words>633</Words>
  <Application>Microsoft Office PowerPoint</Application>
  <PresentationFormat>Widescreen</PresentationFormat>
  <Paragraphs>87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Mesh</vt:lpstr>
      <vt:lpstr>Orchards Ski Italy 2020 21st – 28th March </vt:lpstr>
      <vt:lpstr>PowerPoint Presentation</vt:lpstr>
      <vt:lpstr>Packing List…try to use a soft bag if possible (1 per person)  </vt:lpstr>
      <vt:lpstr>Christmas gift kit or borrow kit from friends  </vt:lpstr>
      <vt:lpstr>Prepare for the worst conditions and you will be ready for anything! </vt:lpstr>
      <vt:lpstr>Extras to start thinking about </vt:lpstr>
      <vt:lpstr>Key times and dates for Travel  </vt:lpstr>
      <vt:lpstr>Worthing coaches/lucketts coaches </vt:lpstr>
      <vt:lpstr>Daily skiing routine  (4 hours of professional lessons per day) 20 hours in total </vt:lpstr>
      <vt:lpstr>Its ok and natural to worry a little bit about being away from home </vt:lpstr>
      <vt:lpstr>Instagram (Please follow request)  parents/carers only as pupils shouldn’t have Instagram at junior school age</vt:lpstr>
      <vt:lpstr>Evening activities </vt:lpstr>
      <vt:lpstr>PowerPoint Presentation</vt:lpstr>
      <vt:lpstr>Any questions just ask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Orchards Ski Italy 2020 21st – 28th March</dc:title>
  <dc:creator>Grant Christie</dc:creator>
  <cp:lastModifiedBy>SBM</cp:lastModifiedBy>
  <cp:revision>27</cp:revision>
  <dcterms:created xsi:type="dcterms:W3CDTF">2019-11-07T15:33:44Z</dcterms:created>
  <dcterms:modified xsi:type="dcterms:W3CDTF">2019-11-13T15:01:06Z</dcterms:modified>
</cp:coreProperties>
</file>